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60" r:id="rId3"/>
    <p:sldId id="261" r:id="rId4"/>
    <p:sldId id="262" r:id="rId5"/>
    <p:sldId id="263" r:id="rId6"/>
    <p:sldId id="264" r:id="rId7"/>
    <p:sldId id="265" r:id="rId8"/>
    <p:sldId id="258" r:id="rId9"/>
    <p:sldId id="266" r:id="rId10"/>
    <p:sldId id="273" r:id="rId11"/>
    <p:sldId id="267" r:id="rId12"/>
    <p:sldId id="257" r:id="rId13"/>
    <p:sldId id="268" r:id="rId14"/>
    <p:sldId id="269" r:id="rId15"/>
    <p:sldId id="259" r:id="rId16"/>
    <p:sldId id="274" r:id="rId17"/>
    <p:sldId id="270" r:id="rId18"/>
    <p:sldId id="271" r:id="rId19"/>
    <p:sldId id="272"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2150" autoAdjust="0"/>
  </p:normalViewPr>
  <p:slideViewPr>
    <p:cSldViewPr snapToGrid="0">
      <p:cViewPr varScale="1">
        <p:scale>
          <a:sx n="53" d="100"/>
          <a:sy n="53" d="100"/>
        </p:scale>
        <p:origin x="15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73B76-D96E-478B-8E60-7681FD9925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1E404712-9489-4D18-8E28-3489646D4799}">
      <dgm:prSet phldrT="[Text]" custT="1"/>
      <dgm:spPr/>
      <dgm:t>
        <a:bodyPr/>
        <a:lstStyle/>
        <a:p>
          <a:r>
            <a:rPr lang="en-AU" sz="3200" dirty="0"/>
            <a:t>National</a:t>
          </a:r>
        </a:p>
      </dgm:t>
    </dgm:pt>
    <dgm:pt modelId="{C6678DF5-B457-44A1-A5E2-2CDD41D2E5A1}" type="parTrans" cxnId="{CC882C29-8CD7-4E57-A1DC-EB299F2E478C}">
      <dgm:prSet/>
      <dgm:spPr/>
      <dgm:t>
        <a:bodyPr/>
        <a:lstStyle/>
        <a:p>
          <a:endParaRPr lang="en-AU" sz="1100"/>
        </a:p>
      </dgm:t>
    </dgm:pt>
    <dgm:pt modelId="{E018C3F6-5ACC-48B2-BF3D-4D072A5E0F75}" type="sibTrans" cxnId="{CC882C29-8CD7-4E57-A1DC-EB299F2E478C}">
      <dgm:prSet/>
      <dgm:spPr/>
      <dgm:t>
        <a:bodyPr/>
        <a:lstStyle/>
        <a:p>
          <a:endParaRPr lang="en-AU" sz="1100"/>
        </a:p>
      </dgm:t>
    </dgm:pt>
    <dgm:pt modelId="{218A3142-0488-465C-9A89-8906B78ADA16}">
      <dgm:prSet phldrT="[Text]" custT="1"/>
      <dgm:spPr/>
      <dgm:t>
        <a:bodyPr/>
        <a:lstStyle/>
        <a:p>
          <a:r>
            <a:rPr lang="en-AU" sz="1800" dirty="0"/>
            <a:t>FB/Google Ads, flyers</a:t>
          </a:r>
        </a:p>
      </dgm:t>
    </dgm:pt>
    <dgm:pt modelId="{391D1362-DAD8-4252-8721-220C3F7D0957}" type="parTrans" cxnId="{F65A4AE6-9013-450D-B3B4-50BF9263BDB8}">
      <dgm:prSet/>
      <dgm:spPr/>
      <dgm:t>
        <a:bodyPr/>
        <a:lstStyle/>
        <a:p>
          <a:endParaRPr lang="en-AU" sz="1100"/>
        </a:p>
      </dgm:t>
    </dgm:pt>
    <dgm:pt modelId="{44A4B6AA-1FED-4A03-BE9A-12106C884E70}" type="sibTrans" cxnId="{F65A4AE6-9013-450D-B3B4-50BF9263BDB8}">
      <dgm:prSet/>
      <dgm:spPr/>
      <dgm:t>
        <a:bodyPr/>
        <a:lstStyle/>
        <a:p>
          <a:endParaRPr lang="en-AU" sz="1100"/>
        </a:p>
      </dgm:t>
    </dgm:pt>
    <dgm:pt modelId="{EE767E36-DBFC-468B-95AE-63107E06857B}">
      <dgm:prSet phldrT="[Text]" custT="1"/>
      <dgm:spPr/>
      <dgm:t>
        <a:bodyPr/>
        <a:lstStyle/>
        <a:p>
          <a:r>
            <a:rPr lang="en-AU" sz="3200" dirty="0"/>
            <a:t>State</a:t>
          </a:r>
        </a:p>
      </dgm:t>
    </dgm:pt>
    <dgm:pt modelId="{2904FBC3-ABA5-43FE-AB56-D337506EB405}" type="parTrans" cxnId="{215D470A-23A2-4195-835B-61DE5C6A31D5}">
      <dgm:prSet/>
      <dgm:spPr/>
      <dgm:t>
        <a:bodyPr/>
        <a:lstStyle/>
        <a:p>
          <a:endParaRPr lang="en-AU" sz="1100"/>
        </a:p>
      </dgm:t>
    </dgm:pt>
    <dgm:pt modelId="{07E2417C-0E86-4F2F-BCE4-9C0E722AB742}" type="sibTrans" cxnId="{215D470A-23A2-4195-835B-61DE5C6A31D5}">
      <dgm:prSet/>
      <dgm:spPr/>
      <dgm:t>
        <a:bodyPr/>
        <a:lstStyle/>
        <a:p>
          <a:endParaRPr lang="en-AU" sz="1100"/>
        </a:p>
      </dgm:t>
    </dgm:pt>
    <dgm:pt modelId="{9BD4F0F9-095B-4B9A-AC00-7E9FFA69180B}">
      <dgm:prSet phldrT="[Text]" custT="1"/>
      <dgm:spPr/>
      <dgm:t>
        <a:bodyPr/>
        <a:lstStyle/>
        <a:p>
          <a:r>
            <a:rPr lang="en-AU" sz="1800" dirty="0"/>
            <a:t>Paid FB Ads</a:t>
          </a:r>
        </a:p>
      </dgm:t>
    </dgm:pt>
    <dgm:pt modelId="{BC0E6273-4ED4-4DFF-A8D1-0AF6075C89C0}" type="parTrans" cxnId="{00A4D247-7DBE-47DA-926E-2662D87F54FF}">
      <dgm:prSet/>
      <dgm:spPr/>
      <dgm:t>
        <a:bodyPr/>
        <a:lstStyle/>
        <a:p>
          <a:endParaRPr lang="en-AU" sz="1100"/>
        </a:p>
      </dgm:t>
    </dgm:pt>
    <dgm:pt modelId="{6E77596B-B481-46D3-9A80-D2385F4DD389}" type="sibTrans" cxnId="{00A4D247-7DBE-47DA-926E-2662D87F54FF}">
      <dgm:prSet/>
      <dgm:spPr/>
      <dgm:t>
        <a:bodyPr/>
        <a:lstStyle/>
        <a:p>
          <a:endParaRPr lang="en-AU" sz="1100"/>
        </a:p>
      </dgm:t>
    </dgm:pt>
    <dgm:pt modelId="{FF6F5A07-7F07-4B70-A8B8-0BE9B25EC577}">
      <dgm:prSet phldrT="[Text]" custT="1"/>
      <dgm:spPr/>
      <dgm:t>
        <a:bodyPr/>
        <a:lstStyle/>
        <a:p>
          <a:r>
            <a:rPr lang="en-AU" sz="3200" dirty="0"/>
            <a:t>Club</a:t>
          </a:r>
        </a:p>
      </dgm:t>
    </dgm:pt>
    <dgm:pt modelId="{863C7CF9-BE77-4F92-AAC0-A1AD82D14427}" type="parTrans" cxnId="{73BAEF04-91D1-4385-8FA9-EFBD7FF7D7FE}">
      <dgm:prSet/>
      <dgm:spPr/>
      <dgm:t>
        <a:bodyPr/>
        <a:lstStyle/>
        <a:p>
          <a:endParaRPr lang="en-AU" sz="1100"/>
        </a:p>
      </dgm:t>
    </dgm:pt>
    <dgm:pt modelId="{B73B12F2-4D22-4C9C-A04B-C8C0498DD9C8}" type="sibTrans" cxnId="{73BAEF04-91D1-4385-8FA9-EFBD7FF7D7FE}">
      <dgm:prSet/>
      <dgm:spPr/>
      <dgm:t>
        <a:bodyPr/>
        <a:lstStyle/>
        <a:p>
          <a:endParaRPr lang="en-AU" sz="1100"/>
        </a:p>
      </dgm:t>
    </dgm:pt>
    <dgm:pt modelId="{96F1C9BB-BD6A-4BF8-8376-E7AB1FDDB35B}">
      <dgm:prSet phldrT="[Text]" custT="1"/>
      <dgm:spPr/>
      <dgm:t>
        <a:bodyPr/>
        <a:lstStyle/>
        <a:p>
          <a:r>
            <a:rPr lang="en-AU" sz="1800" dirty="0"/>
            <a:t>Paid FB Ads</a:t>
          </a:r>
        </a:p>
      </dgm:t>
    </dgm:pt>
    <dgm:pt modelId="{3DE5397E-2ACE-4628-93D1-500134BB1FD9}" type="parTrans" cxnId="{CFFEF604-0A62-4A74-B242-7D12AFD409E8}">
      <dgm:prSet/>
      <dgm:spPr/>
      <dgm:t>
        <a:bodyPr/>
        <a:lstStyle/>
        <a:p>
          <a:endParaRPr lang="en-AU" sz="1100"/>
        </a:p>
      </dgm:t>
    </dgm:pt>
    <dgm:pt modelId="{3092D739-B0F3-439A-A095-CE7923719231}" type="sibTrans" cxnId="{CFFEF604-0A62-4A74-B242-7D12AFD409E8}">
      <dgm:prSet/>
      <dgm:spPr/>
      <dgm:t>
        <a:bodyPr/>
        <a:lstStyle/>
        <a:p>
          <a:endParaRPr lang="en-AU" sz="1100"/>
        </a:p>
      </dgm:t>
    </dgm:pt>
    <dgm:pt modelId="{95884FDC-6FB5-4D4A-9B58-4AF49AEE12F9}">
      <dgm:prSet phldrT="[Text]" custT="1"/>
      <dgm:spPr/>
      <dgm:t>
        <a:bodyPr/>
        <a:lstStyle/>
        <a:p>
          <a:r>
            <a:rPr lang="en-AU" sz="3200" dirty="0"/>
            <a:t>Individual</a:t>
          </a:r>
        </a:p>
      </dgm:t>
    </dgm:pt>
    <dgm:pt modelId="{5118502C-EBD5-446B-9160-6D850CF8F2E5}" type="parTrans" cxnId="{A9DF4834-4ED8-4500-8DBF-F80975D05B2A}">
      <dgm:prSet/>
      <dgm:spPr/>
      <dgm:t>
        <a:bodyPr/>
        <a:lstStyle/>
        <a:p>
          <a:endParaRPr lang="en-AU" sz="1100"/>
        </a:p>
      </dgm:t>
    </dgm:pt>
    <dgm:pt modelId="{C264F640-A216-49C4-9D39-D265A8B75860}" type="sibTrans" cxnId="{A9DF4834-4ED8-4500-8DBF-F80975D05B2A}">
      <dgm:prSet/>
      <dgm:spPr/>
      <dgm:t>
        <a:bodyPr/>
        <a:lstStyle/>
        <a:p>
          <a:endParaRPr lang="en-AU" sz="1100"/>
        </a:p>
      </dgm:t>
    </dgm:pt>
    <dgm:pt modelId="{7675E95A-BB47-4E8D-B4E0-83128C2310B6}">
      <dgm:prSet phldrT="[Text]" custT="1"/>
      <dgm:spPr/>
      <dgm:t>
        <a:bodyPr/>
        <a:lstStyle/>
        <a:p>
          <a:r>
            <a:rPr lang="en-AU" sz="1800" dirty="0"/>
            <a:t>SEO</a:t>
          </a:r>
        </a:p>
      </dgm:t>
    </dgm:pt>
    <dgm:pt modelId="{379BE959-A68B-466F-9FDF-73E0DE376039}" type="parTrans" cxnId="{D85A190D-9381-48BE-8AD3-EB85467E99E3}">
      <dgm:prSet/>
      <dgm:spPr/>
      <dgm:t>
        <a:bodyPr/>
        <a:lstStyle/>
        <a:p>
          <a:endParaRPr lang="en-AU" sz="1100"/>
        </a:p>
      </dgm:t>
    </dgm:pt>
    <dgm:pt modelId="{D54F0F35-0FA5-4326-A498-B500B8A245B2}" type="sibTrans" cxnId="{D85A190D-9381-48BE-8AD3-EB85467E99E3}">
      <dgm:prSet/>
      <dgm:spPr/>
      <dgm:t>
        <a:bodyPr/>
        <a:lstStyle/>
        <a:p>
          <a:endParaRPr lang="en-AU" sz="1100"/>
        </a:p>
      </dgm:t>
    </dgm:pt>
    <dgm:pt modelId="{C867236B-536F-4BDD-AF50-33AE2D414EF2}">
      <dgm:prSet phldrT="[Text]" custT="1"/>
      <dgm:spPr/>
      <dgm:t>
        <a:bodyPr/>
        <a:lstStyle/>
        <a:p>
          <a:r>
            <a:rPr lang="en-AU" sz="1800" dirty="0"/>
            <a:t>Merch</a:t>
          </a:r>
        </a:p>
      </dgm:t>
    </dgm:pt>
    <dgm:pt modelId="{76E2132D-8879-48DE-911E-90C12623CFCD}" type="parTrans" cxnId="{32748218-F0B7-47D0-929D-B41C56FA5CB0}">
      <dgm:prSet/>
      <dgm:spPr/>
      <dgm:t>
        <a:bodyPr/>
        <a:lstStyle/>
        <a:p>
          <a:endParaRPr lang="en-AU"/>
        </a:p>
      </dgm:t>
    </dgm:pt>
    <dgm:pt modelId="{4DE8BAAD-2581-4D1F-85D6-550D86476598}" type="sibTrans" cxnId="{32748218-F0B7-47D0-929D-B41C56FA5CB0}">
      <dgm:prSet/>
      <dgm:spPr/>
      <dgm:t>
        <a:bodyPr/>
        <a:lstStyle/>
        <a:p>
          <a:endParaRPr lang="en-AU"/>
        </a:p>
      </dgm:t>
    </dgm:pt>
    <dgm:pt modelId="{191C6D30-F083-426F-B02C-1421BC8654EC}">
      <dgm:prSet phldrT="[Text]" custT="1"/>
      <dgm:spPr/>
      <dgm:t>
        <a:bodyPr/>
        <a:lstStyle/>
        <a:p>
          <a:r>
            <a:rPr lang="en-AU" sz="1800" dirty="0"/>
            <a:t>Come and Try</a:t>
          </a:r>
        </a:p>
      </dgm:t>
    </dgm:pt>
    <dgm:pt modelId="{C2DAE8A7-F69B-4493-843A-143BAD36993F}" type="parTrans" cxnId="{2C35EE8E-7296-4849-A91F-A574FBA4BD5E}">
      <dgm:prSet/>
      <dgm:spPr/>
      <dgm:t>
        <a:bodyPr/>
        <a:lstStyle/>
        <a:p>
          <a:endParaRPr lang="en-AU"/>
        </a:p>
      </dgm:t>
    </dgm:pt>
    <dgm:pt modelId="{084E0B47-A6D2-423F-9639-9D45AA034486}" type="sibTrans" cxnId="{2C35EE8E-7296-4849-A91F-A574FBA4BD5E}">
      <dgm:prSet/>
      <dgm:spPr/>
      <dgm:t>
        <a:bodyPr/>
        <a:lstStyle/>
        <a:p>
          <a:endParaRPr lang="en-AU"/>
        </a:p>
      </dgm:t>
    </dgm:pt>
    <dgm:pt modelId="{CD5F4AC5-4B5C-4E50-9A55-EF947637E708}">
      <dgm:prSet phldrT="[Text]" custT="1"/>
      <dgm:spPr/>
      <dgm:t>
        <a:bodyPr/>
        <a:lstStyle/>
        <a:p>
          <a:r>
            <a:rPr lang="en-AU" sz="1800" dirty="0"/>
            <a:t>Come and Try</a:t>
          </a:r>
        </a:p>
      </dgm:t>
    </dgm:pt>
    <dgm:pt modelId="{0072B37A-81DF-4C2F-821B-E6838407E873}" type="parTrans" cxnId="{04FFCA63-4C73-4B9D-A9CC-9267E4FFD5C5}">
      <dgm:prSet/>
      <dgm:spPr/>
      <dgm:t>
        <a:bodyPr/>
        <a:lstStyle/>
        <a:p>
          <a:endParaRPr lang="en-AU"/>
        </a:p>
      </dgm:t>
    </dgm:pt>
    <dgm:pt modelId="{4AF9AE1C-4086-4097-9646-F12993890362}" type="sibTrans" cxnId="{04FFCA63-4C73-4B9D-A9CC-9267E4FFD5C5}">
      <dgm:prSet/>
      <dgm:spPr/>
      <dgm:t>
        <a:bodyPr/>
        <a:lstStyle/>
        <a:p>
          <a:endParaRPr lang="en-AU"/>
        </a:p>
      </dgm:t>
    </dgm:pt>
    <dgm:pt modelId="{1AB59619-4E71-44F3-BAF5-59177B1A77C0}">
      <dgm:prSet phldrT="[Text]" custT="1"/>
      <dgm:spPr/>
      <dgm:t>
        <a:bodyPr/>
        <a:lstStyle/>
        <a:p>
          <a:r>
            <a:rPr lang="en-AU" sz="1800" dirty="0"/>
            <a:t>Spectator Guides</a:t>
          </a:r>
        </a:p>
      </dgm:t>
    </dgm:pt>
    <dgm:pt modelId="{8014B600-62EC-48C7-9859-7276B2050677}" type="parTrans" cxnId="{611BA542-4EB0-402E-95CE-25C0E1EBF6A6}">
      <dgm:prSet/>
      <dgm:spPr/>
      <dgm:t>
        <a:bodyPr/>
        <a:lstStyle/>
        <a:p>
          <a:endParaRPr lang="en-AU"/>
        </a:p>
      </dgm:t>
    </dgm:pt>
    <dgm:pt modelId="{57CB8801-CCBD-4CE5-9156-C3C332F6AF06}" type="sibTrans" cxnId="{611BA542-4EB0-402E-95CE-25C0E1EBF6A6}">
      <dgm:prSet/>
      <dgm:spPr/>
      <dgm:t>
        <a:bodyPr/>
        <a:lstStyle/>
        <a:p>
          <a:endParaRPr lang="en-AU"/>
        </a:p>
      </dgm:t>
    </dgm:pt>
    <dgm:pt modelId="{AF15B494-9076-4BB3-92DD-F1AAC06A4330}">
      <dgm:prSet phldrT="[Text]" custT="1"/>
      <dgm:spPr/>
      <dgm:t>
        <a:bodyPr/>
        <a:lstStyle/>
        <a:p>
          <a:r>
            <a:rPr lang="en-AU" sz="1800" dirty="0"/>
            <a:t>Teams (Google) Map</a:t>
          </a:r>
        </a:p>
      </dgm:t>
    </dgm:pt>
    <dgm:pt modelId="{9210CED3-070C-4FF1-A91A-0C7EF2348634}" type="parTrans" cxnId="{3F8756F8-6BD9-4AF6-8213-959B0A77A439}">
      <dgm:prSet/>
      <dgm:spPr/>
      <dgm:t>
        <a:bodyPr/>
        <a:lstStyle/>
        <a:p>
          <a:endParaRPr lang="en-AU"/>
        </a:p>
      </dgm:t>
    </dgm:pt>
    <dgm:pt modelId="{8B52B9C0-88AE-4466-817C-482CE451F922}" type="sibTrans" cxnId="{3F8756F8-6BD9-4AF6-8213-959B0A77A439}">
      <dgm:prSet/>
      <dgm:spPr/>
      <dgm:t>
        <a:bodyPr/>
        <a:lstStyle/>
        <a:p>
          <a:endParaRPr lang="en-AU"/>
        </a:p>
      </dgm:t>
    </dgm:pt>
    <dgm:pt modelId="{3CE75117-F1FB-497E-8DBC-769B30506CC5}">
      <dgm:prSet phldrT="[Text]" custT="1"/>
      <dgm:spPr/>
      <dgm:t>
        <a:bodyPr/>
        <a:lstStyle/>
        <a:p>
          <a:r>
            <a:rPr lang="en-AU" sz="1800" dirty="0"/>
            <a:t>Standardised Proposals – schools, youth groups, churches, etc. </a:t>
          </a:r>
        </a:p>
      </dgm:t>
    </dgm:pt>
    <dgm:pt modelId="{E5063446-B700-46FA-8E76-A5010B452D73}" type="parTrans" cxnId="{D7DAC2A3-3F7E-4EF8-ABE0-645109849403}">
      <dgm:prSet/>
      <dgm:spPr/>
      <dgm:t>
        <a:bodyPr/>
        <a:lstStyle/>
        <a:p>
          <a:endParaRPr lang="en-US"/>
        </a:p>
      </dgm:t>
    </dgm:pt>
    <dgm:pt modelId="{38BB243E-B319-4D3A-9FB1-BB7FDA788BE6}" type="sibTrans" cxnId="{D7DAC2A3-3F7E-4EF8-ABE0-645109849403}">
      <dgm:prSet/>
      <dgm:spPr/>
      <dgm:t>
        <a:bodyPr/>
        <a:lstStyle/>
        <a:p>
          <a:endParaRPr lang="en-US"/>
        </a:p>
      </dgm:t>
    </dgm:pt>
    <dgm:pt modelId="{169B20E8-D5DB-462B-889E-FE2FA6E73AB6}">
      <dgm:prSet phldrT="[Text]" custT="1"/>
      <dgm:spPr/>
      <dgm:t>
        <a:bodyPr/>
        <a:lstStyle/>
        <a:p>
          <a:r>
            <a:rPr lang="en-AU" sz="1800" dirty="0"/>
            <a:t>Promoting team locations</a:t>
          </a:r>
        </a:p>
      </dgm:t>
    </dgm:pt>
    <dgm:pt modelId="{E9FEE095-5DBD-44BA-888E-1A6F51B3FBF6}" type="parTrans" cxnId="{F41999B6-7D6E-4A4C-A73E-BACBB6250561}">
      <dgm:prSet/>
      <dgm:spPr/>
      <dgm:t>
        <a:bodyPr/>
        <a:lstStyle/>
        <a:p>
          <a:endParaRPr lang="en-US"/>
        </a:p>
      </dgm:t>
    </dgm:pt>
    <dgm:pt modelId="{C645D08F-3B39-4EC1-9CC2-D34519E6F372}" type="sibTrans" cxnId="{F41999B6-7D6E-4A4C-A73E-BACBB6250561}">
      <dgm:prSet/>
      <dgm:spPr/>
      <dgm:t>
        <a:bodyPr/>
        <a:lstStyle/>
        <a:p>
          <a:endParaRPr lang="en-US"/>
        </a:p>
      </dgm:t>
    </dgm:pt>
    <dgm:pt modelId="{59BC976E-2D84-4104-818D-0A76008736ED}">
      <dgm:prSet phldrT="[Text]" custT="1"/>
      <dgm:spPr/>
      <dgm:t>
        <a:bodyPr/>
        <a:lstStyle/>
        <a:p>
          <a:r>
            <a:rPr lang="en-AU" sz="1800" dirty="0"/>
            <a:t>Collab with other sports</a:t>
          </a:r>
        </a:p>
      </dgm:t>
    </dgm:pt>
    <dgm:pt modelId="{86F38EE5-29B3-46A2-936C-080AC36CA790}" type="parTrans" cxnId="{B0BB158C-95F8-4ED2-80D1-F5177489E438}">
      <dgm:prSet/>
      <dgm:spPr/>
      <dgm:t>
        <a:bodyPr/>
        <a:lstStyle/>
        <a:p>
          <a:endParaRPr lang="en-US"/>
        </a:p>
      </dgm:t>
    </dgm:pt>
    <dgm:pt modelId="{BB8EA82D-F7F3-4D8F-8B28-F59E6B717681}" type="sibTrans" cxnId="{B0BB158C-95F8-4ED2-80D1-F5177489E438}">
      <dgm:prSet/>
      <dgm:spPr/>
      <dgm:t>
        <a:bodyPr/>
        <a:lstStyle/>
        <a:p>
          <a:endParaRPr lang="en-US"/>
        </a:p>
      </dgm:t>
    </dgm:pt>
    <dgm:pt modelId="{CE8F1F3B-FC3A-44B8-A23F-74376D553BD8}">
      <dgm:prSet phldrT="[Text]" custT="1"/>
      <dgm:spPr/>
      <dgm:t>
        <a:bodyPr/>
        <a:lstStyle/>
        <a:p>
          <a:r>
            <a:rPr lang="en-AU" sz="1800" dirty="0"/>
            <a:t>Convention Stalls</a:t>
          </a:r>
        </a:p>
      </dgm:t>
    </dgm:pt>
    <dgm:pt modelId="{470D8AB4-E4AE-491D-91FB-759113ED6118}" type="parTrans" cxnId="{053B5B1A-5766-47F9-BB65-38EE36EF0123}">
      <dgm:prSet/>
      <dgm:spPr/>
      <dgm:t>
        <a:bodyPr/>
        <a:lstStyle/>
        <a:p>
          <a:endParaRPr lang="en-US"/>
        </a:p>
      </dgm:t>
    </dgm:pt>
    <dgm:pt modelId="{F82AFB60-F9D0-4BF3-9735-E9D5D164DA8A}" type="sibTrans" cxnId="{053B5B1A-5766-47F9-BB65-38EE36EF0123}">
      <dgm:prSet/>
      <dgm:spPr/>
      <dgm:t>
        <a:bodyPr/>
        <a:lstStyle/>
        <a:p>
          <a:endParaRPr lang="en-US"/>
        </a:p>
      </dgm:t>
    </dgm:pt>
    <dgm:pt modelId="{14FB12DB-BC15-4E58-A82B-05ADAF91AA47}">
      <dgm:prSet phldrT="[Text]" custT="1"/>
      <dgm:spPr/>
      <dgm:t>
        <a:bodyPr/>
        <a:lstStyle/>
        <a:p>
          <a:r>
            <a:rPr lang="en-AU" sz="1800" dirty="0"/>
            <a:t>Outreach to </a:t>
          </a:r>
          <a:r>
            <a:rPr lang="en-AU" sz="1800" dirty="0" err="1"/>
            <a:t>passerbyers</a:t>
          </a:r>
          <a:r>
            <a:rPr lang="en-AU" sz="1800" dirty="0"/>
            <a:t> at tournaments</a:t>
          </a:r>
        </a:p>
      </dgm:t>
    </dgm:pt>
    <dgm:pt modelId="{B4540DEE-C1A8-4E27-B902-92B454887746}" type="parTrans" cxnId="{D902A561-43BE-4180-AF4B-3D2EDB34407E}">
      <dgm:prSet/>
      <dgm:spPr/>
      <dgm:t>
        <a:bodyPr/>
        <a:lstStyle/>
        <a:p>
          <a:endParaRPr lang="en-US"/>
        </a:p>
      </dgm:t>
    </dgm:pt>
    <dgm:pt modelId="{A65A2B24-4DE0-4DF3-B241-297BEE046995}" type="sibTrans" cxnId="{D902A561-43BE-4180-AF4B-3D2EDB34407E}">
      <dgm:prSet/>
      <dgm:spPr/>
      <dgm:t>
        <a:bodyPr/>
        <a:lstStyle/>
        <a:p>
          <a:endParaRPr lang="en-US"/>
        </a:p>
      </dgm:t>
    </dgm:pt>
    <dgm:pt modelId="{09F63CE3-AAD5-4B54-A496-15C72D3DC029}" type="pres">
      <dgm:prSet presAssocID="{D3D73B76-D96E-478B-8E60-7681FD9925DD}" presName="Name0" presStyleCnt="0">
        <dgm:presLayoutVars>
          <dgm:dir/>
          <dgm:animLvl val="lvl"/>
          <dgm:resizeHandles val="exact"/>
        </dgm:presLayoutVars>
      </dgm:prSet>
      <dgm:spPr/>
    </dgm:pt>
    <dgm:pt modelId="{8A76A71B-2A94-4AE4-8A84-13739B87ABFC}" type="pres">
      <dgm:prSet presAssocID="{1E404712-9489-4D18-8E28-3489646D4799}" presName="composite" presStyleCnt="0"/>
      <dgm:spPr/>
    </dgm:pt>
    <dgm:pt modelId="{9D171305-ABBE-4B66-9490-A6C179C8FDBC}" type="pres">
      <dgm:prSet presAssocID="{1E404712-9489-4D18-8E28-3489646D4799}" presName="parTx" presStyleLbl="alignNode1" presStyleIdx="0" presStyleCnt="4">
        <dgm:presLayoutVars>
          <dgm:chMax val="0"/>
          <dgm:chPref val="0"/>
          <dgm:bulletEnabled val="1"/>
        </dgm:presLayoutVars>
      </dgm:prSet>
      <dgm:spPr/>
    </dgm:pt>
    <dgm:pt modelId="{B72268D5-7086-415D-94A6-E255B3B1AD99}" type="pres">
      <dgm:prSet presAssocID="{1E404712-9489-4D18-8E28-3489646D4799}" presName="desTx" presStyleLbl="alignAccFollowNode1" presStyleIdx="0" presStyleCnt="4">
        <dgm:presLayoutVars>
          <dgm:bulletEnabled val="1"/>
        </dgm:presLayoutVars>
      </dgm:prSet>
      <dgm:spPr/>
    </dgm:pt>
    <dgm:pt modelId="{C4A6FE70-986B-41DA-85A5-34DAB34FC15F}" type="pres">
      <dgm:prSet presAssocID="{E018C3F6-5ACC-48B2-BF3D-4D072A5E0F75}" presName="space" presStyleCnt="0"/>
      <dgm:spPr/>
    </dgm:pt>
    <dgm:pt modelId="{7F93F900-49FE-4E96-B887-9AFD6258602B}" type="pres">
      <dgm:prSet presAssocID="{EE767E36-DBFC-468B-95AE-63107E06857B}" presName="composite" presStyleCnt="0"/>
      <dgm:spPr/>
    </dgm:pt>
    <dgm:pt modelId="{D2F8E78B-E8D2-4C5A-BB4A-31D5E1FAF482}" type="pres">
      <dgm:prSet presAssocID="{EE767E36-DBFC-468B-95AE-63107E06857B}" presName="parTx" presStyleLbl="alignNode1" presStyleIdx="1" presStyleCnt="4">
        <dgm:presLayoutVars>
          <dgm:chMax val="0"/>
          <dgm:chPref val="0"/>
          <dgm:bulletEnabled val="1"/>
        </dgm:presLayoutVars>
      </dgm:prSet>
      <dgm:spPr/>
    </dgm:pt>
    <dgm:pt modelId="{BFC79433-F613-4FBC-8DD5-0C3B6BC26D31}" type="pres">
      <dgm:prSet presAssocID="{EE767E36-DBFC-468B-95AE-63107E06857B}" presName="desTx" presStyleLbl="alignAccFollowNode1" presStyleIdx="1" presStyleCnt="4">
        <dgm:presLayoutVars>
          <dgm:bulletEnabled val="1"/>
        </dgm:presLayoutVars>
      </dgm:prSet>
      <dgm:spPr/>
    </dgm:pt>
    <dgm:pt modelId="{9FC39306-4E89-4DF8-B57C-745F9802800E}" type="pres">
      <dgm:prSet presAssocID="{07E2417C-0E86-4F2F-BCE4-9C0E722AB742}" presName="space" presStyleCnt="0"/>
      <dgm:spPr/>
    </dgm:pt>
    <dgm:pt modelId="{B61F5B50-9777-4626-A1C7-06305D30DB97}" type="pres">
      <dgm:prSet presAssocID="{FF6F5A07-7F07-4B70-A8B8-0BE9B25EC577}" presName="composite" presStyleCnt="0"/>
      <dgm:spPr/>
    </dgm:pt>
    <dgm:pt modelId="{4E94B94D-371F-4E26-BEFD-F52C6BE5518C}" type="pres">
      <dgm:prSet presAssocID="{FF6F5A07-7F07-4B70-A8B8-0BE9B25EC577}" presName="parTx" presStyleLbl="alignNode1" presStyleIdx="2" presStyleCnt="4">
        <dgm:presLayoutVars>
          <dgm:chMax val="0"/>
          <dgm:chPref val="0"/>
          <dgm:bulletEnabled val="1"/>
        </dgm:presLayoutVars>
      </dgm:prSet>
      <dgm:spPr/>
    </dgm:pt>
    <dgm:pt modelId="{2A0330A4-858E-4236-80E4-B3D371765DC2}" type="pres">
      <dgm:prSet presAssocID="{FF6F5A07-7F07-4B70-A8B8-0BE9B25EC577}" presName="desTx" presStyleLbl="alignAccFollowNode1" presStyleIdx="2" presStyleCnt="4">
        <dgm:presLayoutVars>
          <dgm:bulletEnabled val="1"/>
        </dgm:presLayoutVars>
      </dgm:prSet>
      <dgm:spPr/>
    </dgm:pt>
    <dgm:pt modelId="{F496B6D6-E35B-42B6-8695-B8C429B454E1}" type="pres">
      <dgm:prSet presAssocID="{B73B12F2-4D22-4C9C-A04B-C8C0498DD9C8}" presName="space" presStyleCnt="0"/>
      <dgm:spPr/>
    </dgm:pt>
    <dgm:pt modelId="{2547DBEC-EE30-4239-81B7-81867FA93F15}" type="pres">
      <dgm:prSet presAssocID="{95884FDC-6FB5-4D4A-9B58-4AF49AEE12F9}" presName="composite" presStyleCnt="0"/>
      <dgm:spPr/>
    </dgm:pt>
    <dgm:pt modelId="{5C585E57-6F5C-47EC-B3E7-25653C111A22}" type="pres">
      <dgm:prSet presAssocID="{95884FDC-6FB5-4D4A-9B58-4AF49AEE12F9}" presName="parTx" presStyleLbl="alignNode1" presStyleIdx="3" presStyleCnt="4">
        <dgm:presLayoutVars>
          <dgm:chMax val="0"/>
          <dgm:chPref val="0"/>
          <dgm:bulletEnabled val="1"/>
        </dgm:presLayoutVars>
      </dgm:prSet>
      <dgm:spPr/>
    </dgm:pt>
    <dgm:pt modelId="{37B8F905-70EF-435B-9663-D540ACB76D94}" type="pres">
      <dgm:prSet presAssocID="{95884FDC-6FB5-4D4A-9B58-4AF49AEE12F9}" presName="desTx" presStyleLbl="alignAccFollowNode1" presStyleIdx="3" presStyleCnt="4">
        <dgm:presLayoutVars>
          <dgm:bulletEnabled val="1"/>
        </dgm:presLayoutVars>
      </dgm:prSet>
      <dgm:spPr/>
    </dgm:pt>
  </dgm:ptLst>
  <dgm:cxnLst>
    <dgm:cxn modelId="{73BAEF04-91D1-4385-8FA9-EFBD7FF7D7FE}" srcId="{D3D73B76-D96E-478B-8E60-7681FD9925DD}" destId="{FF6F5A07-7F07-4B70-A8B8-0BE9B25EC577}" srcOrd="2" destOrd="0" parTransId="{863C7CF9-BE77-4F92-AAC0-A1AD82D14427}" sibTransId="{B73B12F2-4D22-4C9C-A04B-C8C0498DD9C8}"/>
    <dgm:cxn modelId="{CFFEF604-0A62-4A74-B242-7D12AFD409E8}" srcId="{FF6F5A07-7F07-4B70-A8B8-0BE9B25EC577}" destId="{96F1C9BB-BD6A-4BF8-8376-E7AB1FDDB35B}" srcOrd="0" destOrd="0" parTransId="{3DE5397E-2ACE-4628-93D1-500134BB1FD9}" sibTransId="{3092D739-B0F3-439A-A095-CE7923719231}"/>
    <dgm:cxn modelId="{215D470A-23A2-4195-835B-61DE5C6A31D5}" srcId="{D3D73B76-D96E-478B-8E60-7681FD9925DD}" destId="{EE767E36-DBFC-468B-95AE-63107E06857B}" srcOrd="1" destOrd="0" parTransId="{2904FBC3-ABA5-43FE-AB56-D337506EB405}" sibTransId="{07E2417C-0E86-4F2F-BCE4-9C0E722AB742}"/>
    <dgm:cxn modelId="{5D95D10A-22D6-4E80-838D-759C92F5F548}" type="presOf" srcId="{C867236B-536F-4BDD-AF50-33AE2D414EF2}" destId="{37B8F905-70EF-435B-9663-D540ACB76D94}" srcOrd="0" destOrd="0" presId="urn:microsoft.com/office/officeart/2005/8/layout/hList1"/>
    <dgm:cxn modelId="{D85A190D-9381-48BE-8AD3-EB85467E99E3}" srcId="{1E404712-9489-4D18-8E28-3489646D4799}" destId="{7675E95A-BB47-4E8D-B4E0-83128C2310B6}" srcOrd="1" destOrd="0" parTransId="{379BE959-A68B-466F-9FDF-73E0DE376039}" sibTransId="{D54F0F35-0FA5-4326-A498-B500B8A245B2}"/>
    <dgm:cxn modelId="{32748218-F0B7-47D0-929D-B41C56FA5CB0}" srcId="{95884FDC-6FB5-4D4A-9B58-4AF49AEE12F9}" destId="{C867236B-536F-4BDD-AF50-33AE2D414EF2}" srcOrd="0" destOrd="0" parTransId="{76E2132D-8879-48DE-911E-90C12623CFCD}" sibTransId="{4DE8BAAD-2581-4D1F-85D6-550D86476598}"/>
    <dgm:cxn modelId="{053B5B1A-5766-47F9-BB65-38EE36EF0123}" srcId="{EE767E36-DBFC-468B-95AE-63107E06857B}" destId="{CE8F1F3B-FC3A-44B8-A23F-74376D553BD8}" srcOrd="3" destOrd="0" parTransId="{470D8AB4-E4AE-491D-91FB-759113ED6118}" sibTransId="{F82AFB60-F9D0-4BF3-9735-E9D5D164DA8A}"/>
    <dgm:cxn modelId="{6D410A26-FA08-4DBA-86C7-B3DC28CB00A7}" type="presOf" srcId="{EE767E36-DBFC-468B-95AE-63107E06857B}" destId="{D2F8E78B-E8D2-4C5A-BB4A-31D5E1FAF482}" srcOrd="0" destOrd="0" presId="urn:microsoft.com/office/officeart/2005/8/layout/hList1"/>
    <dgm:cxn modelId="{CC882C29-8CD7-4E57-A1DC-EB299F2E478C}" srcId="{D3D73B76-D96E-478B-8E60-7681FD9925DD}" destId="{1E404712-9489-4D18-8E28-3489646D4799}" srcOrd="0" destOrd="0" parTransId="{C6678DF5-B457-44A1-A5E2-2CDD41D2E5A1}" sibTransId="{E018C3F6-5ACC-48B2-BF3D-4D072A5E0F75}"/>
    <dgm:cxn modelId="{E88A1F2C-D459-472A-90B8-7098872FCD86}" type="presOf" srcId="{95884FDC-6FB5-4D4A-9B58-4AF49AEE12F9}" destId="{5C585E57-6F5C-47EC-B3E7-25653C111A22}" srcOrd="0" destOrd="0" presId="urn:microsoft.com/office/officeart/2005/8/layout/hList1"/>
    <dgm:cxn modelId="{03FBB72F-C887-4EBD-9F38-66745B5A0C2B}" type="presOf" srcId="{3CE75117-F1FB-497E-8DBC-769B30506CC5}" destId="{B72268D5-7086-415D-94A6-E255B3B1AD99}" srcOrd="0" destOrd="4" presId="urn:microsoft.com/office/officeart/2005/8/layout/hList1"/>
    <dgm:cxn modelId="{A9DF4834-4ED8-4500-8DBF-F80975D05B2A}" srcId="{D3D73B76-D96E-478B-8E60-7681FD9925DD}" destId="{95884FDC-6FB5-4D4A-9B58-4AF49AEE12F9}" srcOrd="3" destOrd="0" parTransId="{5118502C-EBD5-446B-9160-6D850CF8F2E5}" sibTransId="{C264F640-A216-49C4-9D39-D265A8B75860}"/>
    <dgm:cxn modelId="{71B15F37-2C28-4004-944D-D12B642FFB10}" type="presOf" srcId="{218A3142-0488-465C-9A89-8906B78ADA16}" destId="{B72268D5-7086-415D-94A6-E255B3B1AD99}" srcOrd="0" destOrd="0" presId="urn:microsoft.com/office/officeart/2005/8/layout/hList1"/>
    <dgm:cxn modelId="{65D4BA39-BCB8-4DD8-B726-D08E47C6B24E}" type="presOf" srcId="{1E404712-9489-4D18-8E28-3489646D4799}" destId="{9D171305-ABBE-4B66-9490-A6C179C8FDBC}" srcOrd="0" destOrd="0" presId="urn:microsoft.com/office/officeart/2005/8/layout/hList1"/>
    <dgm:cxn modelId="{3503743C-DD65-4213-9FB5-DA3689AA209E}" type="presOf" srcId="{169B20E8-D5DB-462B-889E-FE2FA6E73AB6}" destId="{BFC79433-F613-4FBC-8DD5-0C3B6BC26D31}" srcOrd="0" destOrd="2" presId="urn:microsoft.com/office/officeart/2005/8/layout/hList1"/>
    <dgm:cxn modelId="{D902A561-43BE-4180-AF4B-3D2EDB34407E}" srcId="{EE767E36-DBFC-468B-95AE-63107E06857B}" destId="{14FB12DB-BC15-4E58-A82B-05ADAF91AA47}" srcOrd="4" destOrd="0" parTransId="{B4540DEE-C1A8-4E27-B902-92B454887746}" sibTransId="{A65A2B24-4DE0-4DF3-B241-297BEE046995}"/>
    <dgm:cxn modelId="{611BA542-4EB0-402E-95CE-25C0E1EBF6A6}" srcId="{1E404712-9489-4D18-8E28-3489646D4799}" destId="{1AB59619-4E71-44F3-BAF5-59177B1A77C0}" srcOrd="2" destOrd="0" parTransId="{8014B600-62EC-48C7-9859-7276B2050677}" sibTransId="{57CB8801-CCBD-4CE5-9156-C3C332F6AF06}"/>
    <dgm:cxn modelId="{04FFCA63-4C73-4B9D-A9CC-9267E4FFD5C5}" srcId="{FF6F5A07-7F07-4B70-A8B8-0BE9B25EC577}" destId="{CD5F4AC5-4B5C-4E50-9A55-EF947637E708}" srcOrd="1" destOrd="0" parTransId="{0072B37A-81DF-4C2F-821B-E6838407E873}" sibTransId="{4AF9AE1C-4086-4097-9646-F12993890362}"/>
    <dgm:cxn modelId="{C2699564-7115-4D48-AB9F-48A3DBC28233}" type="presOf" srcId="{D3D73B76-D96E-478B-8E60-7681FD9925DD}" destId="{09F63CE3-AAD5-4B54-A496-15C72D3DC029}" srcOrd="0" destOrd="0" presId="urn:microsoft.com/office/officeart/2005/8/layout/hList1"/>
    <dgm:cxn modelId="{6C024666-0C7A-4D9A-A41E-FB88A2FF16B8}" type="presOf" srcId="{14FB12DB-BC15-4E58-A82B-05ADAF91AA47}" destId="{BFC79433-F613-4FBC-8DD5-0C3B6BC26D31}" srcOrd="0" destOrd="4" presId="urn:microsoft.com/office/officeart/2005/8/layout/hList1"/>
    <dgm:cxn modelId="{00A4D247-7DBE-47DA-926E-2662D87F54FF}" srcId="{EE767E36-DBFC-468B-95AE-63107E06857B}" destId="{9BD4F0F9-095B-4B9A-AC00-7E9FFA69180B}" srcOrd="0" destOrd="0" parTransId="{BC0E6273-4ED4-4DFF-A8D1-0AF6075C89C0}" sibTransId="{6E77596B-B481-46D3-9A80-D2385F4DD389}"/>
    <dgm:cxn modelId="{BC5EEA6E-6C2E-49B3-A48C-EDA3806227DC}" type="presOf" srcId="{FF6F5A07-7F07-4B70-A8B8-0BE9B25EC577}" destId="{4E94B94D-371F-4E26-BEFD-F52C6BE5518C}" srcOrd="0" destOrd="0" presId="urn:microsoft.com/office/officeart/2005/8/layout/hList1"/>
    <dgm:cxn modelId="{2CDBFD59-B461-4317-A3C6-F9038A5A6D6F}" type="presOf" srcId="{191C6D30-F083-426F-B02C-1421BC8654EC}" destId="{BFC79433-F613-4FBC-8DD5-0C3B6BC26D31}" srcOrd="0" destOrd="1" presId="urn:microsoft.com/office/officeart/2005/8/layout/hList1"/>
    <dgm:cxn modelId="{B0BB158C-95F8-4ED2-80D1-F5177489E438}" srcId="{FF6F5A07-7F07-4B70-A8B8-0BE9B25EC577}" destId="{59BC976E-2D84-4104-818D-0A76008736ED}" srcOrd="2" destOrd="0" parTransId="{86F38EE5-29B3-46A2-936C-080AC36CA790}" sibTransId="{BB8EA82D-F7F3-4D8F-8B28-F59E6B717681}"/>
    <dgm:cxn modelId="{2C35EE8E-7296-4849-A91F-A574FBA4BD5E}" srcId="{EE767E36-DBFC-468B-95AE-63107E06857B}" destId="{191C6D30-F083-426F-B02C-1421BC8654EC}" srcOrd="1" destOrd="0" parTransId="{C2DAE8A7-F69B-4493-843A-143BAD36993F}" sibTransId="{084E0B47-A6D2-423F-9639-9D45AA034486}"/>
    <dgm:cxn modelId="{AFC79893-ABC7-45B8-A584-48ABD0F5E354}" type="presOf" srcId="{AF15B494-9076-4BB3-92DD-F1AAC06A4330}" destId="{B72268D5-7086-415D-94A6-E255B3B1AD99}" srcOrd="0" destOrd="3" presId="urn:microsoft.com/office/officeart/2005/8/layout/hList1"/>
    <dgm:cxn modelId="{B0C1FC97-CE7B-4D08-968C-8B8568193AFC}" type="presOf" srcId="{9BD4F0F9-095B-4B9A-AC00-7E9FFA69180B}" destId="{BFC79433-F613-4FBC-8DD5-0C3B6BC26D31}" srcOrd="0" destOrd="0" presId="urn:microsoft.com/office/officeart/2005/8/layout/hList1"/>
    <dgm:cxn modelId="{D7DAC2A3-3F7E-4EF8-ABE0-645109849403}" srcId="{1E404712-9489-4D18-8E28-3489646D4799}" destId="{3CE75117-F1FB-497E-8DBC-769B30506CC5}" srcOrd="4" destOrd="0" parTransId="{E5063446-B700-46FA-8E76-A5010B452D73}" sibTransId="{38BB243E-B319-4D3A-9FB1-BB7FDA788BE6}"/>
    <dgm:cxn modelId="{C675F3AA-9BBC-414E-B3A3-10C8B8F01F6D}" type="presOf" srcId="{7675E95A-BB47-4E8D-B4E0-83128C2310B6}" destId="{B72268D5-7086-415D-94A6-E255B3B1AD99}" srcOrd="0" destOrd="1" presId="urn:microsoft.com/office/officeart/2005/8/layout/hList1"/>
    <dgm:cxn modelId="{F41999B6-7D6E-4A4C-A73E-BACBB6250561}" srcId="{EE767E36-DBFC-468B-95AE-63107E06857B}" destId="{169B20E8-D5DB-462B-889E-FE2FA6E73AB6}" srcOrd="2" destOrd="0" parTransId="{E9FEE095-5DBD-44BA-888E-1A6F51B3FBF6}" sibTransId="{C645D08F-3B39-4EC1-9CC2-D34519E6F372}"/>
    <dgm:cxn modelId="{E0BF11B7-C27B-45AA-A15B-279B7BA4FEC4}" type="presOf" srcId="{CE8F1F3B-FC3A-44B8-A23F-74376D553BD8}" destId="{BFC79433-F613-4FBC-8DD5-0C3B6BC26D31}" srcOrd="0" destOrd="3" presId="urn:microsoft.com/office/officeart/2005/8/layout/hList1"/>
    <dgm:cxn modelId="{965D6AB9-BE7B-43A8-AE7D-671DE7A89D29}" type="presOf" srcId="{96F1C9BB-BD6A-4BF8-8376-E7AB1FDDB35B}" destId="{2A0330A4-858E-4236-80E4-B3D371765DC2}" srcOrd="0" destOrd="0" presId="urn:microsoft.com/office/officeart/2005/8/layout/hList1"/>
    <dgm:cxn modelId="{FF0E55BF-2694-44E7-836B-3F512F2AD582}" type="presOf" srcId="{59BC976E-2D84-4104-818D-0A76008736ED}" destId="{2A0330A4-858E-4236-80E4-B3D371765DC2}" srcOrd="0" destOrd="2" presId="urn:microsoft.com/office/officeart/2005/8/layout/hList1"/>
    <dgm:cxn modelId="{F65A4AE6-9013-450D-B3B4-50BF9263BDB8}" srcId="{1E404712-9489-4D18-8E28-3489646D4799}" destId="{218A3142-0488-465C-9A89-8906B78ADA16}" srcOrd="0" destOrd="0" parTransId="{391D1362-DAD8-4252-8721-220C3F7D0957}" sibTransId="{44A4B6AA-1FED-4A03-BE9A-12106C884E70}"/>
    <dgm:cxn modelId="{D4E9A7E6-F816-4E82-B756-472CE654A769}" type="presOf" srcId="{1AB59619-4E71-44F3-BAF5-59177B1A77C0}" destId="{B72268D5-7086-415D-94A6-E255B3B1AD99}" srcOrd="0" destOrd="2" presId="urn:microsoft.com/office/officeart/2005/8/layout/hList1"/>
    <dgm:cxn modelId="{CC5CE1F3-1D4F-4906-B601-89533D3A8ECB}" type="presOf" srcId="{CD5F4AC5-4B5C-4E50-9A55-EF947637E708}" destId="{2A0330A4-858E-4236-80E4-B3D371765DC2}" srcOrd="0" destOrd="1" presId="urn:microsoft.com/office/officeart/2005/8/layout/hList1"/>
    <dgm:cxn modelId="{3F8756F8-6BD9-4AF6-8213-959B0A77A439}" srcId="{1E404712-9489-4D18-8E28-3489646D4799}" destId="{AF15B494-9076-4BB3-92DD-F1AAC06A4330}" srcOrd="3" destOrd="0" parTransId="{9210CED3-070C-4FF1-A91A-0C7EF2348634}" sibTransId="{8B52B9C0-88AE-4466-817C-482CE451F922}"/>
    <dgm:cxn modelId="{D11ECB5A-8EC6-43A5-9D5B-0F5ADB259046}" type="presParOf" srcId="{09F63CE3-AAD5-4B54-A496-15C72D3DC029}" destId="{8A76A71B-2A94-4AE4-8A84-13739B87ABFC}" srcOrd="0" destOrd="0" presId="urn:microsoft.com/office/officeart/2005/8/layout/hList1"/>
    <dgm:cxn modelId="{78A3954A-3934-4A36-8A53-96355D203983}" type="presParOf" srcId="{8A76A71B-2A94-4AE4-8A84-13739B87ABFC}" destId="{9D171305-ABBE-4B66-9490-A6C179C8FDBC}" srcOrd="0" destOrd="0" presId="urn:microsoft.com/office/officeart/2005/8/layout/hList1"/>
    <dgm:cxn modelId="{E9798511-9FC5-4A14-8620-15E0D9B0838B}" type="presParOf" srcId="{8A76A71B-2A94-4AE4-8A84-13739B87ABFC}" destId="{B72268D5-7086-415D-94A6-E255B3B1AD99}" srcOrd="1" destOrd="0" presId="urn:microsoft.com/office/officeart/2005/8/layout/hList1"/>
    <dgm:cxn modelId="{ED991447-BA9B-4772-805D-EA732957C8C4}" type="presParOf" srcId="{09F63CE3-AAD5-4B54-A496-15C72D3DC029}" destId="{C4A6FE70-986B-41DA-85A5-34DAB34FC15F}" srcOrd="1" destOrd="0" presId="urn:microsoft.com/office/officeart/2005/8/layout/hList1"/>
    <dgm:cxn modelId="{E34A1527-9224-40FE-9FA8-E61863330020}" type="presParOf" srcId="{09F63CE3-AAD5-4B54-A496-15C72D3DC029}" destId="{7F93F900-49FE-4E96-B887-9AFD6258602B}" srcOrd="2" destOrd="0" presId="urn:microsoft.com/office/officeart/2005/8/layout/hList1"/>
    <dgm:cxn modelId="{F2204BB9-924E-4C1D-AEF9-C97EA1DF1255}" type="presParOf" srcId="{7F93F900-49FE-4E96-B887-9AFD6258602B}" destId="{D2F8E78B-E8D2-4C5A-BB4A-31D5E1FAF482}" srcOrd="0" destOrd="0" presId="urn:microsoft.com/office/officeart/2005/8/layout/hList1"/>
    <dgm:cxn modelId="{42A6656F-9F9C-4FB5-802B-85EB2E2CEF1F}" type="presParOf" srcId="{7F93F900-49FE-4E96-B887-9AFD6258602B}" destId="{BFC79433-F613-4FBC-8DD5-0C3B6BC26D31}" srcOrd="1" destOrd="0" presId="urn:microsoft.com/office/officeart/2005/8/layout/hList1"/>
    <dgm:cxn modelId="{AD663550-F59C-4FBC-91F7-92E7D9CABEE0}" type="presParOf" srcId="{09F63CE3-AAD5-4B54-A496-15C72D3DC029}" destId="{9FC39306-4E89-4DF8-B57C-745F9802800E}" srcOrd="3" destOrd="0" presId="urn:microsoft.com/office/officeart/2005/8/layout/hList1"/>
    <dgm:cxn modelId="{86B68C27-932C-4365-A414-778404FC7F39}" type="presParOf" srcId="{09F63CE3-AAD5-4B54-A496-15C72D3DC029}" destId="{B61F5B50-9777-4626-A1C7-06305D30DB97}" srcOrd="4" destOrd="0" presId="urn:microsoft.com/office/officeart/2005/8/layout/hList1"/>
    <dgm:cxn modelId="{8732F749-34F4-466D-8D6F-7EFF0D7BB80E}" type="presParOf" srcId="{B61F5B50-9777-4626-A1C7-06305D30DB97}" destId="{4E94B94D-371F-4E26-BEFD-F52C6BE5518C}" srcOrd="0" destOrd="0" presId="urn:microsoft.com/office/officeart/2005/8/layout/hList1"/>
    <dgm:cxn modelId="{68EEEF03-E0A5-4355-B76D-375CEDFF7F93}" type="presParOf" srcId="{B61F5B50-9777-4626-A1C7-06305D30DB97}" destId="{2A0330A4-858E-4236-80E4-B3D371765DC2}" srcOrd="1" destOrd="0" presId="urn:microsoft.com/office/officeart/2005/8/layout/hList1"/>
    <dgm:cxn modelId="{2A7CC0F6-65A8-4341-A871-8EC2790A3183}" type="presParOf" srcId="{09F63CE3-AAD5-4B54-A496-15C72D3DC029}" destId="{F496B6D6-E35B-42B6-8695-B8C429B454E1}" srcOrd="5" destOrd="0" presId="urn:microsoft.com/office/officeart/2005/8/layout/hList1"/>
    <dgm:cxn modelId="{F5554DEC-9C2B-41D0-9131-F796B74AB3E7}" type="presParOf" srcId="{09F63CE3-AAD5-4B54-A496-15C72D3DC029}" destId="{2547DBEC-EE30-4239-81B7-81867FA93F15}" srcOrd="6" destOrd="0" presId="urn:microsoft.com/office/officeart/2005/8/layout/hList1"/>
    <dgm:cxn modelId="{55018F35-24CA-439C-B9CD-D2886138E9F0}" type="presParOf" srcId="{2547DBEC-EE30-4239-81B7-81867FA93F15}" destId="{5C585E57-6F5C-47EC-B3E7-25653C111A22}" srcOrd="0" destOrd="0" presId="urn:microsoft.com/office/officeart/2005/8/layout/hList1"/>
    <dgm:cxn modelId="{2A3787D8-D3DB-45F5-A102-6B7C803C49CA}" type="presParOf" srcId="{2547DBEC-EE30-4239-81B7-81867FA93F15}" destId="{37B8F905-70EF-435B-9663-D540ACB76D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81E41-BC9E-4E41-9397-455855B11C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762A3D7B-EACA-4C3D-88B7-1C9650A2551F}">
      <dgm:prSet phldrT="[Text]"/>
      <dgm:spPr/>
      <dgm:t>
        <a:bodyPr/>
        <a:lstStyle/>
        <a:p>
          <a:r>
            <a:rPr lang="en-AU" dirty="0"/>
            <a:t>Social Media</a:t>
          </a:r>
        </a:p>
      </dgm:t>
    </dgm:pt>
    <dgm:pt modelId="{8AE8EE6E-C5FD-41C0-898E-83D2FB6D6112}" type="parTrans" cxnId="{19ED07EE-E36C-43DC-BAA2-2A1F42A7BD87}">
      <dgm:prSet/>
      <dgm:spPr/>
      <dgm:t>
        <a:bodyPr/>
        <a:lstStyle/>
        <a:p>
          <a:endParaRPr lang="en-AU"/>
        </a:p>
      </dgm:t>
    </dgm:pt>
    <dgm:pt modelId="{FD5A9479-230A-48CB-9619-B3512A6EA2A4}" type="sibTrans" cxnId="{19ED07EE-E36C-43DC-BAA2-2A1F42A7BD87}">
      <dgm:prSet/>
      <dgm:spPr/>
      <dgm:t>
        <a:bodyPr/>
        <a:lstStyle/>
        <a:p>
          <a:endParaRPr lang="en-AU"/>
        </a:p>
      </dgm:t>
    </dgm:pt>
    <dgm:pt modelId="{9C832D6E-8B6C-4C3D-A8BE-AA7C50246AC6}">
      <dgm:prSet phldrT="[Text]"/>
      <dgm:spPr/>
      <dgm:t>
        <a:bodyPr/>
        <a:lstStyle/>
        <a:p>
          <a:r>
            <a:rPr lang="en-AU" dirty="0"/>
            <a:t>Video Platforms</a:t>
          </a:r>
        </a:p>
      </dgm:t>
    </dgm:pt>
    <dgm:pt modelId="{CB39FB1D-EC51-40D8-BE48-D86DF6223473}" type="parTrans" cxnId="{EE1FCB97-ED3C-411C-902E-99E0C8854238}">
      <dgm:prSet/>
      <dgm:spPr/>
      <dgm:t>
        <a:bodyPr/>
        <a:lstStyle/>
        <a:p>
          <a:endParaRPr lang="en-AU"/>
        </a:p>
      </dgm:t>
    </dgm:pt>
    <dgm:pt modelId="{A0A32AA0-115F-44E6-AF12-F32821F7EC63}" type="sibTrans" cxnId="{EE1FCB97-ED3C-411C-902E-99E0C8854238}">
      <dgm:prSet/>
      <dgm:spPr/>
      <dgm:t>
        <a:bodyPr/>
        <a:lstStyle/>
        <a:p>
          <a:endParaRPr lang="en-AU"/>
        </a:p>
      </dgm:t>
    </dgm:pt>
    <dgm:pt modelId="{4E841A1C-DE1C-41FF-8930-96744F18B492}">
      <dgm:prSet phldrT="[Text]"/>
      <dgm:spPr/>
      <dgm:t>
        <a:bodyPr/>
        <a:lstStyle/>
        <a:p>
          <a:r>
            <a:rPr lang="en-AU" dirty="0"/>
            <a:t>YouTube</a:t>
          </a:r>
        </a:p>
      </dgm:t>
    </dgm:pt>
    <dgm:pt modelId="{83E14EC9-0034-4EEC-B27F-D36BAEEFC943}" type="parTrans" cxnId="{A7B085C9-EE57-4911-821E-F1FED1E218FD}">
      <dgm:prSet/>
      <dgm:spPr/>
      <dgm:t>
        <a:bodyPr/>
        <a:lstStyle/>
        <a:p>
          <a:endParaRPr lang="en-AU"/>
        </a:p>
      </dgm:t>
    </dgm:pt>
    <dgm:pt modelId="{033270C4-740C-4916-847A-FE5A057068B1}" type="sibTrans" cxnId="{A7B085C9-EE57-4911-821E-F1FED1E218FD}">
      <dgm:prSet/>
      <dgm:spPr/>
      <dgm:t>
        <a:bodyPr/>
        <a:lstStyle/>
        <a:p>
          <a:endParaRPr lang="en-AU"/>
        </a:p>
      </dgm:t>
    </dgm:pt>
    <dgm:pt modelId="{97CDE4A0-6FB6-4417-A4FC-9C71D28647C6}">
      <dgm:prSet phldrT="[Text]"/>
      <dgm:spPr/>
      <dgm:t>
        <a:bodyPr/>
        <a:lstStyle/>
        <a:p>
          <a:r>
            <a:rPr lang="en-AU" dirty="0"/>
            <a:t>Public Spaces</a:t>
          </a:r>
        </a:p>
      </dgm:t>
    </dgm:pt>
    <dgm:pt modelId="{662935B5-B102-4FDF-9E34-53AD6513F22D}" type="parTrans" cxnId="{2355AD84-E282-495F-91DD-A191CC7F48BF}">
      <dgm:prSet/>
      <dgm:spPr/>
      <dgm:t>
        <a:bodyPr/>
        <a:lstStyle/>
        <a:p>
          <a:endParaRPr lang="en-AU"/>
        </a:p>
      </dgm:t>
    </dgm:pt>
    <dgm:pt modelId="{869C49CD-EA7D-4E0F-8800-A1EF5C0619E7}" type="sibTrans" cxnId="{2355AD84-E282-495F-91DD-A191CC7F48BF}">
      <dgm:prSet/>
      <dgm:spPr/>
      <dgm:t>
        <a:bodyPr/>
        <a:lstStyle/>
        <a:p>
          <a:endParaRPr lang="en-AU"/>
        </a:p>
      </dgm:t>
    </dgm:pt>
    <dgm:pt modelId="{6DA27215-CA2C-4DC0-9661-1EB790D81005}">
      <dgm:prSet phldrT="[Text]"/>
      <dgm:spPr/>
      <dgm:t>
        <a:bodyPr/>
        <a:lstStyle/>
        <a:p>
          <a:r>
            <a:rPr lang="en-AU" dirty="0"/>
            <a:t>Bulletin Boards</a:t>
          </a:r>
        </a:p>
      </dgm:t>
    </dgm:pt>
    <dgm:pt modelId="{C675706E-1636-4AA0-954D-20FA37FA747A}" type="parTrans" cxnId="{7C984EDF-5F1B-4219-8A81-F2CF4A259E86}">
      <dgm:prSet/>
      <dgm:spPr/>
      <dgm:t>
        <a:bodyPr/>
        <a:lstStyle/>
        <a:p>
          <a:endParaRPr lang="en-AU"/>
        </a:p>
      </dgm:t>
    </dgm:pt>
    <dgm:pt modelId="{6436902D-FC95-4A4A-8F61-D4D8FEAC6D9D}" type="sibTrans" cxnId="{7C984EDF-5F1B-4219-8A81-F2CF4A259E86}">
      <dgm:prSet/>
      <dgm:spPr/>
      <dgm:t>
        <a:bodyPr/>
        <a:lstStyle/>
        <a:p>
          <a:endParaRPr lang="en-AU"/>
        </a:p>
      </dgm:t>
    </dgm:pt>
    <dgm:pt modelId="{DC89142A-1075-4E2F-9CA7-089FDB29000B}">
      <dgm:prSet/>
      <dgm:spPr/>
      <dgm:t>
        <a:bodyPr/>
        <a:lstStyle/>
        <a:p>
          <a:r>
            <a:rPr lang="en-AU" dirty="0"/>
            <a:t>Public Events</a:t>
          </a:r>
        </a:p>
      </dgm:t>
    </dgm:pt>
    <dgm:pt modelId="{04B3B765-2405-4877-9675-CC9C444FF0D1}" type="parTrans" cxnId="{CB40E933-6612-4876-B03C-B68C7D7B6C44}">
      <dgm:prSet/>
      <dgm:spPr/>
      <dgm:t>
        <a:bodyPr/>
        <a:lstStyle/>
        <a:p>
          <a:endParaRPr lang="en-AU"/>
        </a:p>
      </dgm:t>
    </dgm:pt>
    <dgm:pt modelId="{E0CC77EF-9BE3-40EE-8E01-44E489723909}" type="sibTrans" cxnId="{CB40E933-6612-4876-B03C-B68C7D7B6C44}">
      <dgm:prSet/>
      <dgm:spPr/>
      <dgm:t>
        <a:bodyPr/>
        <a:lstStyle/>
        <a:p>
          <a:endParaRPr lang="en-AU"/>
        </a:p>
      </dgm:t>
    </dgm:pt>
    <dgm:pt modelId="{488A00B5-C9B9-4523-8655-529DFC9AB624}">
      <dgm:prSet/>
      <dgm:spPr/>
      <dgm:t>
        <a:bodyPr/>
        <a:lstStyle/>
        <a:p>
          <a:r>
            <a:rPr lang="en-AU" dirty="0"/>
            <a:t>Festivals</a:t>
          </a:r>
        </a:p>
      </dgm:t>
    </dgm:pt>
    <dgm:pt modelId="{050BBDF7-6C06-4785-86AF-F0D53CAF1E6D}" type="parTrans" cxnId="{03A38AB6-7FEE-4420-911D-175504560F75}">
      <dgm:prSet/>
      <dgm:spPr/>
      <dgm:t>
        <a:bodyPr/>
        <a:lstStyle/>
        <a:p>
          <a:endParaRPr lang="en-AU"/>
        </a:p>
      </dgm:t>
    </dgm:pt>
    <dgm:pt modelId="{0E6E4513-02AF-4C3E-9D77-3572AF86D8B6}" type="sibTrans" cxnId="{03A38AB6-7FEE-4420-911D-175504560F75}">
      <dgm:prSet/>
      <dgm:spPr/>
      <dgm:t>
        <a:bodyPr/>
        <a:lstStyle/>
        <a:p>
          <a:endParaRPr lang="en-AU"/>
        </a:p>
      </dgm:t>
    </dgm:pt>
    <dgm:pt modelId="{928480E4-BE6E-4B90-8AD6-CEAB0EC970B6}">
      <dgm:prSet/>
      <dgm:spPr/>
      <dgm:t>
        <a:bodyPr/>
        <a:lstStyle/>
        <a:p>
          <a:r>
            <a:rPr lang="en-AU" dirty="0"/>
            <a:t>Facebook</a:t>
          </a:r>
        </a:p>
      </dgm:t>
    </dgm:pt>
    <dgm:pt modelId="{6902154B-E8EB-4D01-9807-FD7CBA59298A}" type="parTrans" cxnId="{DFC5A9DE-AA57-4770-AE15-199372F929CC}">
      <dgm:prSet/>
      <dgm:spPr/>
      <dgm:t>
        <a:bodyPr/>
        <a:lstStyle/>
        <a:p>
          <a:endParaRPr lang="en-AU"/>
        </a:p>
      </dgm:t>
    </dgm:pt>
    <dgm:pt modelId="{17BE8FAF-C687-49B6-A632-C53DF27DDE4F}" type="sibTrans" cxnId="{DFC5A9DE-AA57-4770-AE15-199372F929CC}">
      <dgm:prSet/>
      <dgm:spPr/>
      <dgm:t>
        <a:bodyPr/>
        <a:lstStyle/>
        <a:p>
          <a:endParaRPr lang="en-AU"/>
        </a:p>
      </dgm:t>
    </dgm:pt>
    <dgm:pt modelId="{DF603C21-ECC5-487B-8582-197D31CB1D4E}">
      <dgm:prSet/>
      <dgm:spPr/>
      <dgm:t>
        <a:bodyPr/>
        <a:lstStyle/>
        <a:p>
          <a:r>
            <a:rPr lang="en-AU" dirty="0"/>
            <a:t>Instagram</a:t>
          </a:r>
        </a:p>
      </dgm:t>
    </dgm:pt>
    <dgm:pt modelId="{640BCD7B-4667-43FC-AF0A-51D2C97FE1D1}" type="parTrans" cxnId="{A29EB7E2-F49F-445B-ABCD-C439025C46C5}">
      <dgm:prSet/>
      <dgm:spPr/>
      <dgm:t>
        <a:bodyPr/>
        <a:lstStyle/>
        <a:p>
          <a:endParaRPr lang="en-AU"/>
        </a:p>
      </dgm:t>
    </dgm:pt>
    <dgm:pt modelId="{2E89E099-C8BE-43AF-8E85-18DB3876A7DE}" type="sibTrans" cxnId="{A29EB7E2-F49F-445B-ABCD-C439025C46C5}">
      <dgm:prSet/>
      <dgm:spPr/>
      <dgm:t>
        <a:bodyPr/>
        <a:lstStyle/>
        <a:p>
          <a:endParaRPr lang="en-AU"/>
        </a:p>
      </dgm:t>
    </dgm:pt>
    <dgm:pt modelId="{E98A7BD7-077F-4414-B662-54C2CB38862A}">
      <dgm:prSet phldrT="[Text]"/>
      <dgm:spPr/>
      <dgm:t>
        <a:bodyPr/>
        <a:lstStyle/>
        <a:p>
          <a:r>
            <a:rPr lang="en-AU" dirty="0" err="1"/>
            <a:t>TikTok</a:t>
          </a:r>
          <a:endParaRPr lang="en-AU" dirty="0"/>
        </a:p>
      </dgm:t>
    </dgm:pt>
    <dgm:pt modelId="{8B3BB8CF-9628-4200-812F-DB0DDDF3094D}" type="parTrans" cxnId="{7DB92D03-9060-415E-913F-192D4B9211F4}">
      <dgm:prSet/>
      <dgm:spPr/>
      <dgm:t>
        <a:bodyPr/>
        <a:lstStyle/>
        <a:p>
          <a:endParaRPr lang="en-AU"/>
        </a:p>
      </dgm:t>
    </dgm:pt>
    <dgm:pt modelId="{D3B16360-53F6-4CA0-B920-970B08651E0E}" type="sibTrans" cxnId="{7DB92D03-9060-415E-913F-192D4B9211F4}">
      <dgm:prSet/>
      <dgm:spPr/>
      <dgm:t>
        <a:bodyPr/>
        <a:lstStyle/>
        <a:p>
          <a:endParaRPr lang="en-AU"/>
        </a:p>
      </dgm:t>
    </dgm:pt>
    <dgm:pt modelId="{304CEDE1-25BC-4BEE-B557-A837B65D0C6F}">
      <dgm:prSet/>
      <dgm:spPr/>
      <dgm:t>
        <a:bodyPr/>
        <a:lstStyle/>
        <a:p>
          <a:r>
            <a:rPr lang="en-AU" dirty="0"/>
            <a:t>Conventions / Sports Fairs</a:t>
          </a:r>
        </a:p>
      </dgm:t>
    </dgm:pt>
    <dgm:pt modelId="{AE41E315-6D39-4B62-BD0F-B117D32CFB0E}" type="parTrans" cxnId="{D2B41150-9567-4E73-9454-72F78D66B73B}">
      <dgm:prSet/>
      <dgm:spPr/>
      <dgm:t>
        <a:bodyPr/>
        <a:lstStyle/>
        <a:p>
          <a:endParaRPr lang="en-AU"/>
        </a:p>
      </dgm:t>
    </dgm:pt>
    <dgm:pt modelId="{22DCC077-4953-4743-A57E-CB7D82997A8D}" type="sibTrans" cxnId="{D2B41150-9567-4E73-9454-72F78D66B73B}">
      <dgm:prSet/>
      <dgm:spPr/>
      <dgm:t>
        <a:bodyPr/>
        <a:lstStyle/>
        <a:p>
          <a:endParaRPr lang="en-AU"/>
        </a:p>
      </dgm:t>
    </dgm:pt>
    <dgm:pt modelId="{AE899C2A-CAAF-41D9-A607-60C67E5883F8}">
      <dgm:prSet phldrT="[Text]"/>
      <dgm:spPr/>
      <dgm:t>
        <a:bodyPr/>
        <a:lstStyle/>
        <a:p>
          <a:r>
            <a:rPr lang="en-AU" dirty="0"/>
            <a:t>People</a:t>
          </a:r>
        </a:p>
      </dgm:t>
    </dgm:pt>
    <dgm:pt modelId="{8771B07E-6D41-4DBE-AE33-28F09B995EC9}" type="parTrans" cxnId="{7A8ADAE6-1D4D-4A1E-9D62-81311F4990EB}">
      <dgm:prSet/>
      <dgm:spPr/>
      <dgm:t>
        <a:bodyPr/>
        <a:lstStyle/>
        <a:p>
          <a:endParaRPr lang="en-AU"/>
        </a:p>
      </dgm:t>
    </dgm:pt>
    <dgm:pt modelId="{37659AC5-78DA-4B27-9191-12AEAB9A4EEE}" type="sibTrans" cxnId="{7A8ADAE6-1D4D-4A1E-9D62-81311F4990EB}">
      <dgm:prSet/>
      <dgm:spPr/>
      <dgm:t>
        <a:bodyPr/>
        <a:lstStyle/>
        <a:p>
          <a:endParaRPr lang="en-AU"/>
        </a:p>
      </dgm:t>
    </dgm:pt>
    <dgm:pt modelId="{78E523A6-94DF-4EA6-8C80-E25EEA8E9A19}">
      <dgm:prSet phldrT="[Text]"/>
      <dgm:spPr/>
      <dgm:t>
        <a:bodyPr/>
        <a:lstStyle/>
        <a:p>
          <a:r>
            <a:rPr lang="en-AU" dirty="0"/>
            <a:t>Merch</a:t>
          </a:r>
        </a:p>
      </dgm:t>
    </dgm:pt>
    <dgm:pt modelId="{6A80BA88-81B1-4096-9B9B-76FDD30CB65D}" type="parTrans" cxnId="{0BDB576A-7693-48AB-B98C-16DCACEA08BE}">
      <dgm:prSet/>
      <dgm:spPr/>
      <dgm:t>
        <a:bodyPr/>
        <a:lstStyle/>
        <a:p>
          <a:endParaRPr lang="en-AU"/>
        </a:p>
      </dgm:t>
    </dgm:pt>
    <dgm:pt modelId="{3BD337F0-EA51-4EE8-8E6D-DD6BB9608B2C}" type="sibTrans" cxnId="{0BDB576A-7693-48AB-B98C-16DCACEA08BE}">
      <dgm:prSet/>
      <dgm:spPr/>
      <dgm:t>
        <a:bodyPr/>
        <a:lstStyle/>
        <a:p>
          <a:endParaRPr lang="en-AU"/>
        </a:p>
      </dgm:t>
    </dgm:pt>
    <dgm:pt modelId="{1BA89D9C-2B72-468C-9198-71961D52049A}">
      <dgm:prSet phldrT="[Text]"/>
      <dgm:spPr/>
      <dgm:t>
        <a:bodyPr/>
        <a:lstStyle/>
        <a:p>
          <a:r>
            <a:rPr lang="en-AU" dirty="0"/>
            <a:t>Word of Mouth</a:t>
          </a:r>
        </a:p>
      </dgm:t>
    </dgm:pt>
    <dgm:pt modelId="{3E6E3DAE-8DDD-4B8A-8355-7E12486E0BF8}" type="parTrans" cxnId="{F0AE3EC5-C6C3-4E2C-BEC1-9A740A07C241}">
      <dgm:prSet/>
      <dgm:spPr/>
      <dgm:t>
        <a:bodyPr/>
        <a:lstStyle/>
        <a:p>
          <a:endParaRPr lang="en-AU"/>
        </a:p>
      </dgm:t>
    </dgm:pt>
    <dgm:pt modelId="{60ED83F9-BB51-4CE2-9877-4BD964AA342F}" type="sibTrans" cxnId="{F0AE3EC5-C6C3-4E2C-BEC1-9A740A07C241}">
      <dgm:prSet/>
      <dgm:spPr/>
      <dgm:t>
        <a:bodyPr/>
        <a:lstStyle/>
        <a:p>
          <a:endParaRPr lang="en-AU"/>
        </a:p>
      </dgm:t>
    </dgm:pt>
    <dgm:pt modelId="{ECEC2880-842C-4F44-8059-61EA13571403}">
      <dgm:prSet phldrT="[Text]"/>
      <dgm:spPr/>
      <dgm:t>
        <a:bodyPr/>
        <a:lstStyle/>
        <a:p>
          <a:r>
            <a:rPr lang="en-AU" dirty="0"/>
            <a:t>Partnerships</a:t>
          </a:r>
        </a:p>
      </dgm:t>
    </dgm:pt>
    <dgm:pt modelId="{40EF55EB-62AA-42C1-979B-060893CB0557}" type="parTrans" cxnId="{95DB9552-9D31-4F7B-9B51-0B42AC9D503F}">
      <dgm:prSet/>
      <dgm:spPr/>
      <dgm:t>
        <a:bodyPr/>
        <a:lstStyle/>
        <a:p>
          <a:endParaRPr lang="en-AU"/>
        </a:p>
      </dgm:t>
    </dgm:pt>
    <dgm:pt modelId="{8479C4C4-2A19-446D-9AB0-B3F118A6682E}" type="sibTrans" cxnId="{95DB9552-9D31-4F7B-9B51-0B42AC9D503F}">
      <dgm:prSet/>
      <dgm:spPr/>
      <dgm:t>
        <a:bodyPr/>
        <a:lstStyle/>
        <a:p>
          <a:endParaRPr lang="en-AU"/>
        </a:p>
      </dgm:t>
    </dgm:pt>
    <dgm:pt modelId="{19981843-2F1C-4B59-91EA-1D9CFCDF4743}">
      <dgm:prSet phldrT="[Text]"/>
      <dgm:spPr/>
      <dgm:t>
        <a:bodyPr/>
        <a:lstStyle/>
        <a:p>
          <a:r>
            <a:rPr lang="en-AU" dirty="0"/>
            <a:t>Local Businesses</a:t>
          </a:r>
        </a:p>
      </dgm:t>
    </dgm:pt>
    <dgm:pt modelId="{5F890280-D109-4ADB-BA3C-68E6C286D9B2}" type="parTrans" cxnId="{341FCA17-9DE5-4FBB-8A27-405800FCC523}">
      <dgm:prSet/>
      <dgm:spPr/>
      <dgm:t>
        <a:bodyPr/>
        <a:lstStyle/>
        <a:p>
          <a:endParaRPr lang="en-AU"/>
        </a:p>
      </dgm:t>
    </dgm:pt>
    <dgm:pt modelId="{0A96DD56-C67E-4648-9264-4371F289FC3A}" type="sibTrans" cxnId="{341FCA17-9DE5-4FBB-8A27-405800FCC523}">
      <dgm:prSet/>
      <dgm:spPr/>
      <dgm:t>
        <a:bodyPr/>
        <a:lstStyle/>
        <a:p>
          <a:endParaRPr lang="en-AU"/>
        </a:p>
      </dgm:t>
    </dgm:pt>
    <dgm:pt modelId="{5E850793-D051-4C6E-A0C6-C52E6BF63508}">
      <dgm:prSet phldrT="[Text]"/>
      <dgm:spPr/>
      <dgm:t>
        <a:bodyPr/>
        <a:lstStyle/>
        <a:p>
          <a:r>
            <a:rPr lang="en-AU" dirty="0"/>
            <a:t>Local Council</a:t>
          </a:r>
        </a:p>
      </dgm:t>
    </dgm:pt>
    <dgm:pt modelId="{E3F8A7E4-745F-4904-8EA0-521458B420EC}" type="parTrans" cxnId="{2CF7B4C3-B2CD-4402-B24A-717BF2317A2B}">
      <dgm:prSet/>
      <dgm:spPr/>
      <dgm:t>
        <a:bodyPr/>
        <a:lstStyle/>
        <a:p>
          <a:endParaRPr lang="en-AU"/>
        </a:p>
      </dgm:t>
    </dgm:pt>
    <dgm:pt modelId="{111B9CDE-02A7-4002-8B64-6F8839CF91F3}" type="sibTrans" cxnId="{2CF7B4C3-B2CD-4402-B24A-717BF2317A2B}">
      <dgm:prSet/>
      <dgm:spPr/>
      <dgm:t>
        <a:bodyPr/>
        <a:lstStyle/>
        <a:p>
          <a:endParaRPr lang="en-AU"/>
        </a:p>
      </dgm:t>
    </dgm:pt>
    <dgm:pt modelId="{EC73EA2A-516A-4B0E-AB64-FBB4F554B54B}">
      <dgm:prSet phldrT="[Text]"/>
      <dgm:spPr/>
      <dgm:t>
        <a:bodyPr/>
        <a:lstStyle/>
        <a:p>
          <a:r>
            <a:rPr lang="en-AU" dirty="0"/>
            <a:t>Business Cards</a:t>
          </a:r>
        </a:p>
      </dgm:t>
    </dgm:pt>
    <dgm:pt modelId="{DCC7643C-4DA2-4BEF-B161-D666B7F35A2D}" type="parTrans" cxnId="{08178DA1-3C36-406A-AB58-3F125850CD2D}">
      <dgm:prSet/>
      <dgm:spPr/>
      <dgm:t>
        <a:bodyPr/>
        <a:lstStyle/>
        <a:p>
          <a:endParaRPr lang="en-AU"/>
        </a:p>
      </dgm:t>
    </dgm:pt>
    <dgm:pt modelId="{46EE1B19-418E-45AE-A797-2BF6D85ACC11}" type="sibTrans" cxnId="{08178DA1-3C36-406A-AB58-3F125850CD2D}">
      <dgm:prSet/>
      <dgm:spPr/>
      <dgm:t>
        <a:bodyPr/>
        <a:lstStyle/>
        <a:p>
          <a:endParaRPr lang="en-AU"/>
        </a:p>
      </dgm:t>
    </dgm:pt>
    <dgm:pt modelId="{85D05116-28E1-46B5-8DCA-6C593BB33A1A}">
      <dgm:prSet phldrT="[Text]"/>
      <dgm:spPr/>
      <dgm:t>
        <a:bodyPr/>
        <a:lstStyle/>
        <a:p>
          <a:r>
            <a:rPr lang="en-AU" dirty="0"/>
            <a:t>Public Media</a:t>
          </a:r>
        </a:p>
      </dgm:t>
    </dgm:pt>
    <dgm:pt modelId="{05D5DBFB-13FC-4EF5-93ED-1964848B9D5A}" type="parTrans" cxnId="{2DB9F067-50DB-4EEF-8B46-11151D22BB38}">
      <dgm:prSet/>
      <dgm:spPr/>
      <dgm:t>
        <a:bodyPr/>
        <a:lstStyle/>
        <a:p>
          <a:endParaRPr lang="en-AU"/>
        </a:p>
      </dgm:t>
    </dgm:pt>
    <dgm:pt modelId="{E1B8C04E-89D1-491F-9F14-A1198E199B4E}" type="sibTrans" cxnId="{2DB9F067-50DB-4EEF-8B46-11151D22BB38}">
      <dgm:prSet/>
      <dgm:spPr/>
      <dgm:t>
        <a:bodyPr/>
        <a:lstStyle/>
        <a:p>
          <a:endParaRPr lang="en-AU"/>
        </a:p>
      </dgm:t>
    </dgm:pt>
    <dgm:pt modelId="{1FC2F98E-6286-4F6A-B211-46E33413FF69}">
      <dgm:prSet/>
      <dgm:spPr/>
      <dgm:t>
        <a:bodyPr/>
        <a:lstStyle/>
        <a:p>
          <a:r>
            <a:rPr lang="en-AU" dirty="0"/>
            <a:t>Other Online Fora</a:t>
          </a:r>
        </a:p>
      </dgm:t>
    </dgm:pt>
    <dgm:pt modelId="{44C996C6-3B85-46F1-BE6A-639CFCEC65C5}" type="parTrans" cxnId="{9F1CF093-F750-46BF-B6B8-E6109101D867}">
      <dgm:prSet/>
      <dgm:spPr/>
      <dgm:t>
        <a:bodyPr/>
        <a:lstStyle/>
        <a:p>
          <a:endParaRPr lang="en-AU"/>
        </a:p>
      </dgm:t>
    </dgm:pt>
    <dgm:pt modelId="{4F7FD255-FFBA-4DAA-86F2-B44D92B2B802}" type="sibTrans" cxnId="{9F1CF093-F750-46BF-B6B8-E6109101D867}">
      <dgm:prSet/>
      <dgm:spPr/>
      <dgm:t>
        <a:bodyPr/>
        <a:lstStyle/>
        <a:p>
          <a:endParaRPr lang="en-AU"/>
        </a:p>
      </dgm:t>
    </dgm:pt>
    <dgm:pt modelId="{0656DBA6-360B-4375-B405-17D539FCF85E}">
      <dgm:prSet/>
      <dgm:spPr/>
      <dgm:t>
        <a:bodyPr/>
        <a:lstStyle/>
        <a:p>
          <a:r>
            <a:rPr lang="en-AU" dirty="0" err="1"/>
            <a:t>MeetUp</a:t>
          </a:r>
          <a:endParaRPr lang="en-AU" dirty="0"/>
        </a:p>
      </dgm:t>
    </dgm:pt>
    <dgm:pt modelId="{A458F9D0-E5D9-4048-86E1-ECBFFDE2DF92}" type="parTrans" cxnId="{C3BF852A-30C0-4681-B8EC-AC20A12697C8}">
      <dgm:prSet/>
      <dgm:spPr/>
      <dgm:t>
        <a:bodyPr/>
        <a:lstStyle/>
        <a:p>
          <a:endParaRPr lang="en-AU"/>
        </a:p>
      </dgm:t>
    </dgm:pt>
    <dgm:pt modelId="{78BDB510-1A32-4003-880F-9CE8C2B0FA07}" type="sibTrans" cxnId="{C3BF852A-30C0-4681-B8EC-AC20A12697C8}">
      <dgm:prSet/>
      <dgm:spPr/>
      <dgm:t>
        <a:bodyPr/>
        <a:lstStyle/>
        <a:p>
          <a:endParaRPr lang="en-AU"/>
        </a:p>
      </dgm:t>
    </dgm:pt>
    <dgm:pt modelId="{F990CF6D-E711-4875-9959-2CD1D4D2242E}">
      <dgm:prSet/>
      <dgm:spPr/>
      <dgm:t>
        <a:bodyPr/>
        <a:lstStyle/>
        <a:p>
          <a:r>
            <a:rPr lang="en-AU" dirty="0"/>
            <a:t>Website/Google</a:t>
          </a:r>
        </a:p>
      </dgm:t>
    </dgm:pt>
    <dgm:pt modelId="{F9D144F4-4E55-4CC6-9A43-94B28BB6F076}" type="parTrans" cxnId="{E92EA4B9-05D3-4C73-8435-E03A0B421B3E}">
      <dgm:prSet/>
      <dgm:spPr/>
      <dgm:t>
        <a:bodyPr/>
        <a:lstStyle/>
        <a:p>
          <a:endParaRPr lang="en-AU"/>
        </a:p>
      </dgm:t>
    </dgm:pt>
    <dgm:pt modelId="{1F21BFCE-4136-4A78-842D-8C2CAEBDC683}" type="sibTrans" cxnId="{E92EA4B9-05D3-4C73-8435-E03A0B421B3E}">
      <dgm:prSet/>
      <dgm:spPr/>
      <dgm:t>
        <a:bodyPr/>
        <a:lstStyle/>
        <a:p>
          <a:endParaRPr lang="en-AU"/>
        </a:p>
      </dgm:t>
    </dgm:pt>
    <dgm:pt modelId="{65B4BF0A-B97A-4A44-A1D1-62AD11B960A4}">
      <dgm:prSet/>
      <dgm:spPr/>
      <dgm:t>
        <a:bodyPr/>
        <a:lstStyle/>
        <a:p>
          <a:r>
            <a:rPr lang="en-AU" dirty="0"/>
            <a:t>Twitter</a:t>
          </a:r>
        </a:p>
      </dgm:t>
    </dgm:pt>
    <dgm:pt modelId="{2EF9FD10-14A4-42D2-ADE8-0BF4072894BC}" type="parTrans" cxnId="{9EBD2DC6-A674-424D-A583-4218EEBE95A7}">
      <dgm:prSet/>
      <dgm:spPr/>
      <dgm:t>
        <a:bodyPr/>
        <a:lstStyle/>
        <a:p>
          <a:endParaRPr lang="en-AU"/>
        </a:p>
      </dgm:t>
    </dgm:pt>
    <dgm:pt modelId="{B4E0C9E2-2F30-4A0B-B319-6EAAB5395CEE}" type="sibTrans" cxnId="{9EBD2DC6-A674-424D-A583-4218EEBE95A7}">
      <dgm:prSet/>
      <dgm:spPr/>
      <dgm:t>
        <a:bodyPr/>
        <a:lstStyle/>
        <a:p>
          <a:endParaRPr lang="en-AU"/>
        </a:p>
      </dgm:t>
    </dgm:pt>
    <dgm:pt modelId="{511A5B3F-FEE9-4EEB-AD5F-C67B4EC8FB71}">
      <dgm:prSet phldrT="[Text]"/>
      <dgm:spPr/>
      <dgm:t>
        <a:bodyPr/>
        <a:lstStyle/>
        <a:p>
          <a:r>
            <a:rPr lang="en-AU" dirty="0"/>
            <a:t>Newspapers</a:t>
          </a:r>
        </a:p>
      </dgm:t>
    </dgm:pt>
    <dgm:pt modelId="{B076224D-AF93-4EC9-9DB3-A3CF14244339}" type="parTrans" cxnId="{CD1004DB-7126-4655-9BC6-940AC93A1923}">
      <dgm:prSet/>
      <dgm:spPr/>
      <dgm:t>
        <a:bodyPr/>
        <a:lstStyle/>
        <a:p>
          <a:endParaRPr lang="en-AU"/>
        </a:p>
      </dgm:t>
    </dgm:pt>
    <dgm:pt modelId="{9F624F79-7E31-4F17-B7AC-E19274F6F3F1}" type="sibTrans" cxnId="{CD1004DB-7126-4655-9BC6-940AC93A1923}">
      <dgm:prSet/>
      <dgm:spPr/>
      <dgm:t>
        <a:bodyPr/>
        <a:lstStyle/>
        <a:p>
          <a:endParaRPr lang="en-AU"/>
        </a:p>
      </dgm:t>
    </dgm:pt>
    <dgm:pt modelId="{116462D9-FC22-4701-9B99-C770AA11AB08}">
      <dgm:prSet phldrT="[Text]"/>
      <dgm:spPr/>
      <dgm:t>
        <a:bodyPr/>
        <a:lstStyle/>
        <a:p>
          <a:r>
            <a:rPr lang="en-AU" dirty="0"/>
            <a:t>TV</a:t>
          </a:r>
        </a:p>
      </dgm:t>
    </dgm:pt>
    <dgm:pt modelId="{B115F369-B8C1-489A-9BD3-DC2DA11A7154}" type="parTrans" cxnId="{06AF8B03-0388-4C15-BDC8-98EFBF8B5883}">
      <dgm:prSet/>
      <dgm:spPr/>
      <dgm:t>
        <a:bodyPr/>
        <a:lstStyle/>
        <a:p>
          <a:endParaRPr lang="en-AU"/>
        </a:p>
      </dgm:t>
    </dgm:pt>
    <dgm:pt modelId="{2B96F5E4-24BC-4F1D-BBF3-BAF612CECE4E}" type="sibTrans" cxnId="{06AF8B03-0388-4C15-BDC8-98EFBF8B5883}">
      <dgm:prSet/>
      <dgm:spPr/>
      <dgm:t>
        <a:bodyPr/>
        <a:lstStyle/>
        <a:p>
          <a:endParaRPr lang="en-AU"/>
        </a:p>
      </dgm:t>
    </dgm:pt>
    <dgm:pt modelId="{33E4C417-36B8-483C-94A2-29CABBDDBD38}">
      <dgm:prSet phldrT="[Text]"/>
      <dgm:spPr/>
      <dgm:t>
        <a:bodyPr/>
        <a:lstStyle/>
        <a:p>
          <a:r>
            <a:rPr lang="en-AU" dirty="0"/>
            <a:t>Radio</a:t>
          </a:r>
        </a:p>
      </dgm:t>
    </dgm:pt>
    <dgm:pt modelId="{4222A89F-2BED-45E2-A1D8-5A6584F97464}" type="parTrans" cxnId="{2803CE4E-9A72-4D87-9D71-DFB86C691BA3}">
      <dgm:prSet/>
      <dgm:spPr/>
      <dgm:t>
        <a:bodyPr/>
        <a:lstStyle/>
        <a:p>
          <a:endParaRPr lang="en-AU"/>
        </a:p>
      </dgm:t>
    </dgm:pt>
    <dgm:pt modelId="{CF83E345-2B56-4BD5-9B18-B5B75304EEE5}" type="sibTrans" cxnId="{2803CE4E-9A72-4D87-9D71-DFB86C691BA3}">
      <dgm:prSet/>
      <dgm:spPr/>
      <dgm:t>
        <a:bodyPr/>
        <a:lstStyle/>
        <a:p>
          <a:endParaRPr lang="en-AU"/>
        </a:p>
      </dgm:t>
    </dgm:pt>
    <dgm:pt modelId="{E91EB5CF-1C57-499A-A9EE-FF0C035CD51E}">
      <dgm:prSet phldrT="[Text]"/>
      <dgm:spPr/>
      <dgm:t>
        <a:bodyPr/>
        <a:lstStyle/>
        <a:p>
          <a:r>
            <a:rPr lang="en-AU" dirty="0"/>
            <a:t>Schools</a:t>
          </a:r>
        </a:p>
      </dgm:t>
    </dgm:pt>
    <dgm:pt modelId="{9AC00729-0057-4DBB-B593-0FAE3FE28A3D}" type="parTrans" cxnId="{DB9BEC47-7A9A-4D76-9A5B-9F0D8CE1336C}">
      <dgm:prSet/>
      <dgm:spPr/>
      <dgm:t>
        <a:bodyPr/>
        <a:lstStyle/>
        <a:p>
          <a:endParaRPr lang="en-AU"/>
        </a:p>
      </dgm:t>
    </dgm:pt>
    <dgm:pt modelId="{122D4065-614A-43A7-91D6-C74C08A5AF90}" type="sibTrans" cxnId="{DB9BEC47-7A9A-4D76-9A5B-9F0D8CE1336C}">
      <dgm:prSet/>
      <dgm:spPr/>
      <dgm:t>
        <a:bodyPr/>
        <a:lstStyle/>
        <a:p>
          <a:endParaRPr lang="en-AU"/>
        </a:p>
      </dgm:t>
    </dgm:pt>
    <dgm:pt modelId="{E84ED36C-A48D-4BF6-B242-45D14BC05C25}">
      <dgm:prSet/>
      <dgm:spPr/>
      <dgm:t>
        <a:bodyPr/>
        <a:lstStyle/>
        <a:p>
          <a:r>
            <a:rPr lang="en-AU" dirty="0"/>
            <a:t>O Week</a:t>
          </a:r>
        </a:p>
      </dgm:t>
    </dgm:pt>
    <dgm:pt modelId="{D51BD5E4-6187-46B8-97DA-E457A2CD74FD}" type="parTrans" cxnId="{1E73FFFA-D137-485C-9A70-AAA5BF3D828B}">
      <dgm:prSet/>
      <dgm:spPr/>
      <dgm:t>
        <a:bodyPr/>
        <a:lstStyle/>
        <a:p>
          <a:endParaRPr lang="en-AU"/>
        </a:p>
      </dgm:t>
    </dgm:pt>
    <dgm:pt modelId="{7D725DA1-29F7-48E2-B771-F38345855947}" type="sibTrans" cxnId="{1E73FFFA-D137-485C-9A70-AAA5BF3D828B}">
      <dgm:prSet/>
      <dgm:spPr/>
      <dgm:t>
        <a:bodyPr/>
        <a:lstStyle/>
        <a:p>
          <a:endParaRPr lang="en-AU"/>
        </a:p>
      </dgm:t>
    </dgm:pt>
    <dgm:pt modelId="{1C8ACD3E-5F79-4B91-A0FE-28BE748A8B13}">
      <dgm:prSet phldrT="[Text]"/>
      <dgm:spPr/>
      <dgm:t>
        <a:bodyPr/>
        <a:lstStyle/>
        <a:p>
          <a:r>
            <a:rPr lang="en-AU" dirty="0"/>
            <a:t>Shopping Centre Stalls</a:t>
          </a:r>
        </a:p>
      </dgm:t>
    </dgm:pt>
    <dgm:pt modelId="{92ED0739-2E7B-462D-8318-DB40DBBA7185}" type="parTrans" cxnId="{D170A060-254C-4805-99F6-6E824010EF1D}">
      <dgm:prSet/>
      <dgm:spPr/>
      <dgm:t>
        <a:bodyPr/>
        <a:lstStyle/>
        <a:p>
          <a:endParaRPr lang="en-AU"/>
        </a:p>
      </dgm:t>
    </dgm:pt>
    <dgm:pt modelId="{2991BE3C-3407-4B45-B38A-B4EA93B2D618}" type="sibTrans" cxnId="{D170A060-254C-4805-99F6-6E824010EF1D}">
      <dgm:prSet/>
      <dgm:spPr/>
      <dgm:t>
        <a:bodyPr/>
        <a:lstStyle/>
        <a:p>
          <a:endParaRPr lang="en-AU"/>
        </a:p>
      </dgm:t>
    </dgm:pt>
    <dgm:pt modelId="{B9DB697F-4AAA-41EA-87A3-8CB3AD86E1F1}">
      <dgm:prSet/>
      <dgm:spPr/>
      <dgm:t>
        <a:bodyPr/>
        <a:lstStyle/>
        <a:p>
          <a:r>
            <a:rPr lang="en-AU" dirty="0"/>
            <a:t>Tournaments</a:t>
          </a:r>
        </a:p>
      </dgm:t>
    </dgm:pt>
    <dgm:pt modelId="{40E01AE5-0D12-4A4A-9FA8-14CD54136685}" type="parTrans" cxnId="{59CDDE4F-BD62-4DB9-AA21-90F04D5A0DF6}">
      <dgm:prSet/>
      <dgm:spPr/>
      <dgm:t>
        <a:bodyPr/>
        <a:lstStyle/>
        <a:p>
          <a:endParaRPr lang="en-AU"/>
        </a:p>
      </dgm:t>
    </dgm:pt>
    <dgm:pt modelId="{9259DA4F-C8CC-4360-AF99-EB7A1EB1E976}" type="sibTrans" cxnId="{59CDDE4F-BD62-4DB9-AA21-90F04D5A0DF6}">
      <dgm:prSet/>
      <dgm:spPr/>
      <dgm:t>
        <a:bodyPr/>
        <a:lstStyle/>
        <a:p>
          <a:endParaRPr lang="en-AU"/>
        </a:p>
      </dgm:t>
    </dgm:pt>
    <dgm:pt modelId="{6596706B-5F22-4240-9580-07563A577B83}">
      <dgm:prSet phldrT="[Text]"/>
      <dgm:spPr/>
      <dgm:t>
        <a:bodyPr/>
        <a:lstStyle/>
        <a:p>
          <a:r>
            <a:rPr lang="en-AU" dirty="0"/>
            <a:t>Netflix</a:t>
          </a:r>
        </a:p>
      </dgm:t>
    </dgm:pt>
    <dgm:pt modelId="{8584260E-254B-4B8A-953B-F6490D64A541}" type="parTrans" cxnId="{0CABD0AF-2CA5-4DC0-9CA7-6F18734B0D9A}">
      <dgm:prSet/>
      <dgm:spPr/>
      <dgm:t>
        <a:bodyPr/>
        <a:lstStyle/>
        <a:p>
          <a:endParaRPr lang="en-US"/>
        </a:p>
      </dgm:t>
    </dgm:pt>
    <dgm:pt modelId="{1771CD03-130B-49FD-ACF3-446BCD33AE36}" type="sibTrans" cxnId="{0CABD0AF-2CA5-4DC0-9CA7-6F18734B0D9A}">
      <dgm:prSet/>
      <dgm:spPr/>
      <dgm:t>
        <a:bodyPr/>
        <a:lstStyle/>
        <a:p>
          <a:endParaRPr lang="en-US"/>
        </a:p>
      </dgm:t>
    </dgm:pt>
    <dgm:pt modelId="{55E94CE9-3FC4-42ED-9303-05B452D48D49}">
      <dgm:prSet phldrT="[Text]"/>
      <dgm:spPr/>
      <dgm:t>
        <a:bodyPr/>
        <a:lstStyle/>
        <a:p>
          <a:r>
            <a:rPr lang="en-AU" dirty="0"/>
            <a:t>LGBTQ Fora, Mardi Gras</a:t>
          </a:r>
        </a:p>
      </dgm:t>
    </dgm:pt>
    <dgm:pt modelId="{0E5FAC05-5464-4135-BF43-E6613E404811}" type="parTrans" cxnId="{955C0E51-3ED1-48A5-AA27-6BC75D73A9BE}">
      <dgm:prSet/>
      <dgm:spPr/>
      <dgm:t>
        <a:bodyPr/>
        <a:lstStyle/>
        <a:p>
          <a:endParaRPr lang="en-US"/>
        </a:p>
      </dgm:t>
    </dgm:pt>
    <dgm:pt modelId="{A4D12906-E65F-4726-8639-3E7E50DDCA0F}" type="sibTrans" cxnId="{955C0E51-3ED1-48A5-AA27-6BC75D73A9BE}">
      <dgm:prSet/>
      <dgm:spPr/>
      <dgm:t>
        <a:bodyPr/>
        <a:lstStyle/>
        <a:p>
          <a:endParaRPr lang="en-US"/>
        </a:p>
      </dgm:t>
    </dgm:pt>
    <dgm:pt modelId="{9296110A-D824-49F9-BFA7-0CD047686E4B}">
      <dgm:prSet/>
      <dgm:spPr/>
      <dgm:t>
        <a:bodyPr/>
        <a:lstStyle/>
        <a:p>
          <a:r>
            <a:rPr lang="en-AU" dirty="0"/>
            <a:t>Big Sporting Events</a:t>
          </a:r>
        </a:p>
      </dgm:t>
    </dgm:pt>
    <dgm:pt modelId="{EF8A56A8-AB65-404C-A6BB-D7AF6B7DE0C8}" type="parTrans" cxnId="{2F8054A4-BC55-4B44-8A91-99F711BDF978}">
      <dgm:prSet/>
      <dgm:spPr/>
      <dgm:t>
        <a:bodyPr/>
        <a:lstStyle/>
        <a:p>
          <a:endParaRPr lang="en-US"/>
        </a:p>
      </dgm:t>
    </dgm:pt>
    <dgm:pt modelId="{36CFE7A3-828B-4C34-8046-C7C4EACD2D6A}" type="sibTrans" cxnId="{2F8054A4-BC55-4B44-8A91-99F711BDF978}">
      <dgm:prSet/>
      <dgm:spPr/>
      <dgm:t>
        <a:bodyPr/>
        <a:lstStyle/>
        <a:p>
          <a:endParaRPr lang="en-US"/>
        </a:p>
      </dgm:t>
    </dgm:pt>
    <dgm:pt modelId="{306B2273-6CDD-4B7B-82AD-40C333401980}">
      <dgm:prSet phldrT="[Text]"/>
      <dgm:spPr/>
      <dgm:t>
        <a:bodyPr/>
        <a:lstStyle/>
        <a:p>
          <a:r>
            <a:rPr lang="en-AU" dirty="0"/>
            <a:t>Ki</a:t>
          </a:r>
        </a:p>
      </dgm:t>
    </dgm:pt>
    <dgm:pt modelId="{B864EE94-24E0-4E63-A44B-553F40CC7173}" type="parTrans" cxnId="{D6A8C15B-1590-4607-9980-9D8C81F2B979}">
      <dgm:prSet/>
      <dgm:spPr/>
      <dgm:t>
        <a:bodyPr/>
        <a:lstStyle/>
        <a:p>
          <a:endParaRPr lang="en-US"/>
        </a:p>
      </dgm:t>
    </dgm:pt>
    <dgm:pt modelId="{6B8DE918-2CF9-44A0-AFA7-9B926334C330}" type="sibTrans" cxnId="{D6A8C15B-1590-4607-9980-9D8C81F2B979}">
      <dgm:prSet/>
      <dgm:spPr/>
      <dgm:t>
        <a:bodyPr/>
        <a:lstStyle/>
        <a:p>
          <a:endParaRPr lang="en-US"/>
        </a:p>
      </dgm:t>
    </dgm:pt>
    <dgm:pt modelId="{17D40755-CBE6-47D0-89BF-740D26E86D7B}" type="pres">
      <dgm:prSet presAssocID="{28A81E41-BC9E-4E41-9397-455855B11CE4}" presName="diagram" presStyleCnt="0">
        <dgm:presLayoutVars>
          <dgm:dir/>
          <dgm:resizeHandles val="exact"/>
        </dgm:presLayoutVars>
      </dgm:prSet>
      <dgm:spPr/>
    </dgm:pt>
    <dgm:pt modelId="{08F930E6-F826-4EB8-A287-B4EC436DF69E}" type="pres">
      <dgm:prSet presAssocID="{762A3D7B-EACA-4C3D-88B7-1C9650A2551F}" presName="node" presStyleLbl="node1" presStyleIdx="0" presStyleCnt="10">
        <dgm:presLayoutVars>
          <dgm:bulletEnabled val="1"/>
        </dgm:presLayoutVars>
      </dgm:prSet>
      <dgm:spPr/>
    </dgm:pt>
    <dgm:pt modelId="{544A4114-53A4-4CF2-9D28-309B7E9E7AB3}" type="pres">
      <dgm:prSet presAssocID="{FD5A9479-230A-48CB-9619-B3512A6EA2A4}" presName="sibTrans" presStyleCnt="0"/>
      <dgm:spPr/>
    </dgm:pt>
    <dgm:pt modelId="{2FEA9D20-7485-439A-A9D4-B3EB988A89BA}" type="pres">
      <dgm:prSet presAssocID="{9C832D6E-8B6C-4C3D-A8BE-AA7C50246AC6}" presName="node" presStyleLbl="node1" presStyleIdx="1" presStyleCnt="10">
        <dgm:presLayoutVars>
          <dgm:bulletEnabled val="1"/>
        </dgm:presLayoutVars>
      </dgm:prSet>
      <dgm:spPr/>
    </dgm:pt>
    <dgm:pt modelId="{563D4E4C-9B15-4393-AED9-2E148B7076FA}" type="pres">
      <dgm:prSet presAssocID="{A0A32AA0-115F-44E6-AF12-F32821F7EC63}" presName="sibTrans" presStyleCnt="0"/>
      <dgm:spPr/>
    </dgm:pt>
    <dgm:pt modelId="{CC350282-86DA-45EC-916A-7CAE04493DD9}" type="pres">
      <dgm:prSet presAssocID="{1FC2F98E-6286-4F6A-B211-46E33413FF69}" presName="node" presStyleLbl="node1" presStyleIdx="2" presStyleCnt="10">
        <dgm:presLayoutVars>
          <dgm:bulletEnabled val="1"/>
        </dgm:presLayoutVars>
      </dgm:prSet>
      <dgm:spPr/>
    </dgm:pt>
    <dgm:pt modelId="{FFFE48A9-36E2-45EB-A2B4-3F56C5DBF675}" type="pres">
      <dgm:prSet presAssocID="{4F7FD255-FFBA-4DAA-86F2-B44D92B2B802}" presName="sibTrans" presStyleCnt="0"/>
      <dgm:spPr/>
    </dgm:pt>
    <dgm:pt modelId="{30696653-FF75-4D2B-8681-B4F42CBFD0C3}" type="pres">
      <dgm:prSet presAssocID="{DC89142A-1075-4E2F-9CA7-089FDB29000B}" presName="node" presStyleLbl="node1" presStyleIdx="3" presStyleCnt="10">
        <dgm:presLayoutVars>
          <dgm:bulletEnabled val="1"/>
        </dgm:presLayoutVars>
      </dgm:prSet>
      <dgm:spPr/>
    </dgm:pt>
    <dgm:pt modelId="{0841CF6C-804E-431D-925F-846C26779FC5}" type="pres">
      <dgm:prSet presAssocID="{E0CC77EF-9BE3-40EE-8E01-44E489723909}" presName="sibTrans" presStyleCnt="0"/>
      <dgm:spPr/>
    </dgm:pt>
    <dgm:pt modelId="{8395E6FA-55DD-4603-92DA-9AF07358528A}" type="pres">
      <dgm:prSet presAssocID="{97CDE4A0-6FB6-4417-A4FC-9C71D28647C6}" presName="node" presStyleLbl="node1" presStyleIdx="4" presStyleCnt="10">
        <dgm:presLayoutVars>
          <dgm:bulletEnabled val="1"/>
        </dgm:presLayoutVars>
      </dgm:prSet>
      <dgm:spPr/>
    </dgm:pt>
    <dgm:pt modelId="{7AA8CAD4-56C8-40F5-9984-20A01CDAEFC2}" type="pres">
      <dgm:prSet presAssocID="{869C49CD-EA7D-4E0F-8800-A1EF5C0619E7}" presName="sibTrans" presStyleCnt="0"/>
      <dgm:spPr/>
    </dgm:pt>
    <dgm:pt modelId="{2CF2C69C-F9C9-4CB5-A85F-B949C43BEDE4}" type="pres">
      <dgm:prSet presAssocID="{AE899C2A-CAAF-41D9-A607-60C67E5883F8}" presName="node" presStyleLbl="node1" presStyleIdx="5" presStyleCnt="10">
        <dgm:presLayoutVars>
          <dgm:bulletEnabled val="1"/>
        </dgm:presLayoutVars>
      </dgm:prSet>
      <dgm:spPr/>
    </dgm:pt>
    <dgm:pt modelId="{89A552E2-2BF1-4842-AB0F-9BBD6DC8FD86}" type="pres">
      <dgm:prSet presAssocID="{37659AC5-78DA-4B27-9191-12AEAB9A4EEE}" presName="sibTrans" presStyleCnt="0"/>
      <dgm:spPr/>
    </dgm:pt>
    <dgm:pt modelId="{9037B9F6-B930-4DB5-98C8-348637C214EC}" type="pres">
      <dgm:prSet presAssocID="{ECEC2880-842C-4F44-8059-61EA13571403}" presName="node" presStyleLbl="node1" presStyleIdx="6" presStyleCnt="10">
        <dgm:presLayoutVars>
          <dgm:bulletEnabled val="1"/>
        </dgm:presLayoutVars>
      </dgm:prSet>
      <dgm:spPr/>
    </dgm:pt>
    <dgm:pt modelId="{DB9FC8DE-DCE3-4190-AEEA-5B1A84043219}" type="pres">
      <dgm:prSet presAssocID="{8479C4C4-2A19-446D-9AB0-B3F118A6682E}" presName="sibTrans" presStyleCnt="0"/>
      <dgm:spPr/>
    </dgm:pt>
    <dgm:pt modelId="{DBC70CB9-AF7C-4D43-A925-7034BEF0653D}" type="pres">
      <dgm:prSet presAssocID="{85D05116-28E1-46B5-8DCA-6C593BB33A1A}" presName="node" presStyleLbl="node1" presStyleIdx="7" presStyleCnt="10">
        <dgm:presLayoutVars>
          <dgm:bulletEnabled val="1"/>
        </dgm:presLayoutVars>
      </dgm:prSet>
      <dgm:spPr/>
    </dgm:pt>
    <dgm:pt modelId="{CF342CFD-07A5-4F6C-8B6B-4D4218C44A9A}" type="pres">
      <dgm:prSet presAssocID="{E1B8C04E-89D1-491F-9F14-A1198E199B4E}" presName="sibTrans" presStyleCnt="0"/>
      <dgm:spPr/>
    </dgm:pt>
    <dgm:pt modelId="{9C0F7580-26A1-4780-B227-E43C9F4E18D1}" type="pres">
      <dgm:prSet presAssocID="{E91EB5CF-1C57-499A-A9EE-FF0C035CD51E}" presName="node" presStyleLbl="node1" presStyleIdx="8" presStyleCnt="10">
        <dgm:presLayoutVars>
          <dgm:bulletEnabled val="1"/>
        </dgm:presLayoutVars>
      </dgm:prSet>
      <dgm:spPr/>
    </dgm:pt>
    <dgm:pt modelId="{D382032D-AEE8-4986-BC78-C210DF02444E}" type="pres">
      <dgm:prSet presAssocID="{122D4065-614A-43A7-91D6-C74C08A5AF90}" presName="sibTrans" presStyleCnt="0"/>
      <dgm:spPr/>
    </dgm:pt>
    <dgm:pt modelId="{6BD46C11-1DDB-4BB1-ACDF-1C57DC25CD35}" type="pres">
      <dgm:prSet presAssocID="{55E94CE9-3FC4-42ED-9303-05B452D48D49}" presName="node" presStyleLbl="node1" presStyleIdx="9" presStyleCnt="10">
        <dgm:presLayoutVars>
          <dgm:bulletEnabled val="1"/>
        </dgm:presLayoutVars>
      </dgm:prSet>
      <dgm:spPr/>
    </dgm:pt>
  </dgm:ptLst>
  <dgm:cxnLst>
    <dgm:cxn modelId="{7DB92D03-9060-415E-913F-192D4B9211F4}" srcId="{9C832D6E-8B6C-4C3D-A8BE-AA7C50246AC6}" destId="{E98A7BD7-077F-4414-B662-54C2CB38862A}" srcOrd="1" destOrd="0" parTransId="{8B3BB8CF-9628-4200-812F-DB0DDDF3094D}" sibTransId="{D3B16360-53F6-4CA0-B920-970B08651E0E}"/>
    <dgm:cxn modelId="{06AF8B03-0388-4C15-BDC8-98EFBF8B5883}" srcId="{85D05116-28E1-46B5-8DCA-6C593BB33A1A}" destId="{116462D9-FC22-4701-9B99-C770AA11AB08}" srcOrd="1" destOrd="0" parTransId="{B115F369-B8C1-489A-9BD3-DC2DA11A7154}" sibTransId="{2B96F5E4-24BC-4F1D-BBF3-BAF612CECE4E}"/>
    <dgm:cxn modelId="{341FCA17-9DE5-4FBB-8A27-405800FCC523}" srcId="{ECEC2880-842C-4F44-8059-61EA13571403}" destId="{19981843-2F1C-4B59-91EA-1D9CFCDF4743}" srcOrd="0" destOrd="0" parTransId="{5F890280-D109-4ADB-BA3C-68E6C286D9B2}" sibTransId="{0A96DD56-C67E-4648-9264-4371F289FC3A}"/>
    <dgm:cxn modelId="{B5B6021A-1F46-4B56-9414-ED09FCAE5682}" type="presOf" srcId="{116462D9-FC22-4701-9B99-C770AA11AB08}" destId="{DBC70CB9-AF7C-4D43-A925-7034BEF0653D}" srcOrd="0" destOrd="2" presId="urn:microsoft.com/office/officeart/2005/8/layout/default"/>
    <dgm:cxn modelId="{1FC22E1C-68F6-4961-BB89-8FF5D3D52F1E}" type="presOf" srcId="{304CEDE1-25BC-4BEE-B557-A837B65D0C6F}" destId="{30696653-FF75-4D2B-8681-B4F42CBFD0C3}" srcOrd="0" destOrd="2" presId="urn:microsoft.com/office/officeart/2005/8/layout/default"/>
    <dgm:cxn modelId="{52B7E11E-F132-426D-AE53-8AC027E18BA1}" type="presOf" srcId="{DC89142A-1075-4E2F-9CA7-089FDB29000B}" destId="{30696653-FF75-4D2B-8681-B4F42CBFD0C3}" srcOrd="0" destOrd="0" presId="urn:microsoft.com/office/officeart/2005/8/layout/default"/>
    <dgm:cxn modelId="{D1990322-9282-47DA-8E5E-B404255D8E04}" type="presOf" srcId="{EC73EA2A-516A-4B0E-AB64-FBB4F554B54B}" destId="{2CF2C69C-F9C9-4CB5-A85F-B949C43BEDE4}" srcOrd="0" destOrd="3" presId="urn:microsoft.com/office/officeart/2005/8/layout/default"/>
    <dgm:cxn modelId="{C9100524-BF45-4E7B-946B-59629BD386CA}" type="presOf" srcId="{1FC2F98E-6286-4F6A-B211-46E33413FF69}" destId="{CC350282-86DA-45EC-916A-7CAE04493DD9}" srcOrd="0" destOrd="0" presId="urn:microsoft.com/office/officeart/2005/8/layout/default"/>
    <dgm:cxn modelId="{C3BF852A-30C0-4681-B8EC-AC20A12697C8}" srcId="{1FC2F98E-6286-4F6A-B211-46E33413FF69}" destId="{0656DBA6-360B-4375-B405-17D539FCF85E}" srcOrd="0" destOrd="0" parTransId="{A458F9D0-E5D9-4048-86E1-ECBFFDE2DF92}" sibTransId="{78BDB510-1A32-4003-880F-9CE8C2B0FA07}"/>
    <dgm:cxn modelId="{32B6FA2F-7270-418B-A299-E07C9D53A0CB}" type="presOf" srcId="{B9DB697F-4AAA-41EA-87A3-8CB3AD86E1F1}" destId="{30696653-FF75-4D2B-8681-B4F42CBFD0C3}" srcOrd="0" destOrd="4" presId="urn:microsoft.com/office/officeart/2005/8/layout/default"/>
    <dgm:cxn modelId="{CB40E933-6612-4876-B03C-B68C7D7B6C44}" srcId="{28A81E41-BC9E-4E41-9397-455855B11CE4}" destId="{DC89142A-1075-4E2F-9CA7-089FDB29000B}" srcOrd="3" destOrd="0" parTransId="{04B3B765-2405-4877-9675-CC9C444FF0D1}" sibTransId="{E0CC77EF-9BE3-40EE-8E01-44E489723909}"/>
    <dgm:cxn modelId="{7ACBB637-14F2-4439-A1BB-7B216792B4CA}" type="presOf" srcId="{78E523A6-94DF-4EA6-8C80-E25EEA8E9A19}" destId="{2CF2C69C-F9C9-4CB5-A85F-B949C43BEDE4}" srcOrd="0" destOrd="1" presId="urn:microsoft.com/office/officeart/2005/8/layout/default"/>
    <dgm:cxn modelId="{0CAC2838-0425-46F6-94CD-7074E75F9694}" type="presOf" srcId="{28A81E41-BC9E-4E41-9397-455855B11CE4}" destId="{17D40755-CBE6-47D0-89BF-740D26E86D7B}" srcOrd="0" destOrd="0" presId="urn:microsoft.com/office/officeart/2005/8/layout/default"/>
    <dgm:cxn modelId="{78D1BE3F-E60B-4696-91C3-096FFFE4C8AC}" type="presOf" srcId="{0656DBA6-360B-4375-B405-17D539FCF85E}" destId="{CC350282-86DA-45EC-916A-7CAE04493DD9}" srcOrd="0" destOrd="1" presId="urn:microsoft.com/office/officeart/2005/8/layout/default"/>
    <dgm:cxn modelId="{0E242240-346B-4317-88A1-CF16DA15DC1B}" type="presOf" srcId="{1BA89D9C-2B72-468C-9198-71961D52049A}" destId="{2CF2C69C-F9C9-4CB5-A85F-B949C43BEDE4}" srcOrd="0" destOrd="2" presId="urn:microsoft.com/office/officeart/2005/8/layout/default"/>
    <dgm:cxn modelId="{D6A8C15B-1590-4607-9980-9D8C81F2B979}" srcId="{E91EB5CF-1C57-499A-A9EE-FF0C035CD51E}" destId="{306B2273-6CDD-4B7B-82AD-40C333401980}" srcOrd="0" destOrd="0" parTransId="{B864EE94-24E0-4E63-A44B-553F40CC7173}" sibTransId="{6B8DE918-2CF9-44A0-AFA7-9B926334C330}"/>
    <dgm:cxn modelId="{8FA60E5F-8826-44E3-8A8D-0B8E1E01D8C5}" type="presOf" srcId="{6DA27215-CA2C-4DC0-9661-1EB790D81005}" destId="{8395E6FA-55DD-4603-92DA-9AF07358528A}" srcOrd="0" destOrd="1" presId="urn:microsoft.com/office/officeart/2005/8/layout/default"/>
    <dgm:cxn modelId="{D170A060-254C-4805-99F6-6E824010EF1D}" srcId="{97CDE4A0-6FB6-4417-A4FC-9C71D28647C6}" destId="{1C8ACD3E-5F79-4B91-A0FE-28BE748A8B13}" srcOrd="1" destOrd="0" parTransId="{92ED0739-2E7B-462D-8318-DB40DBBA7185}" sibTransId="{2991BE3C-3407-4B45-B38A-B4EA93B2D618}"/>
    <dgm:cxn modelId="{AAA5BA63-EA18-4768-BE92-A17680BE88AA}" type="presOf" srcId="{55E94CE9-3FC4-42ED-9303-05B452D48D49}" destId="{6BD46C11-1DDB-4BB1-ACDF-1C57DC25CD35}" srcOrd="0" destOrd="0" presId="urn:microsoft.com/office/officeart/2005/8/layout/default"/>
    <dgm:cxn modelId="{5F5EF744-E10B-476A-BC40-45513DC8C3BB}" type="presOf" srcId="{306B2273-6CDD-4B7B-82AD-40C333401980}" destId="{9C0F7580-26A1-4780-B227-E43C9F4E18D1}" srcOrd="0" destOrd="1" presId="urn:microsoft.com/office/officeart/2005/8/layout/default"/>
    <dgm:cxn modelId="{E62EEE46-98DB-4787-8108-C923BA13DAE3}" type="presOf" srcId="{762A3D7B-EACA-4C3D-88B7-1C9650A2551F}" destId="{08F930E6-F826-4EB8-A287-B4EC436DF69E}" srcOrd="0" destOrd="0" presId="urn:microsoft.com/office/officeart/2005/8/layout/default"/>
    <dgm:cxn modelId="{40954647-D5E1-4914-A4FC-BA59AD053F68}" type="presOf" srcId="{E84ED36C-A48D-4BF6-B242-45D14BC05C25}" destId="{30696653-FF75-4D2B-8681-B4F42CBFD0C3}" srcOrd="0" destOrd="3" presId="urn:microsoft.com/office/officeart/2005/8/layout/default"/>
    <dgm:cxn modelId="{DB9BEC47-7A9A-4D76-9A5B-9F0D8CE1336C}" srcId="{28A81E41-BC9E-4E41-9397-455855B11CE4}" destId="{E91EB5CF-1C57-499A-A9EE-FF0C035CD51E}" srcOrd="8" destOrd="0" parTransId="{9AC00729-0057-4DBB-B593-0FAE3FE28A3D}" sibTransId="{122D4065-614A-43A7-91D6-C74C08A5AF90}"/>
    <dgm:cxn modelId="{2DB9F067-50DB-4EEF-8B46-11151D22BB38}" srcId="{28A81E41-BC9E-4E41-9397-455855B11CE4}" destId="{85D05116-28E1-46B5-8DCA-6C593BB33A1A}" srcOrd="7" destOrd="0" parTransId="{05D5DBFB-13FC-4EF5-93ED-1964848B9D5A}" sibTransId="{E1B8C04E-89D1-491F-9F14-A1198E199B4E}"/>
    <dgm:cxn modelId="{D39A366A-667C-4B11-9686-41E566AD7EE4}" type="presOf" srcId="{F990CF6D-E711-4875-9959-2CD1D4D2242E}" destId="{CC350282-86DA-45EC-916A-7CAE04493DD9}" srcOrd="0" destOrd="2" presId="urn:microsoft.com/office/officeart/2005/8/layout/default"/>
    <dgm:cxn modelId="{0BDB576A-7693-48AB-B98C-16DCACEA08BE}" srcId="{AE899C2A-CAAF-41D9-A607-60C67E5883F8}" destId="{78E523A6-94DF-4EA6-8C80-E25EEA8E9A19}" srcOrd="0" destOrd="0" parTransId="{6A80BA88-81B1-4096-9B9B-76FDD30CB65D}" sibTransId="{3BD337F0-EA51-4EE8-8E6D-DD6BB9608B2C}"/>
    <dgm:cxn modelId="{B464B94D-839F-4DF4-B81F-164CB4962118}" type="presOf" srcId="{6596706B-5F22-4240-9580-07563A577B83}" destId="{2FEA9D20-7485-439A-A9D4-B3EB988A89BA}" srcOrd="0" destOrd="3" presId="urn:microsoft.com/office/officeart/2005/8/layout/default"/>
    <dgm:cxn modelId="{2803CE4E-9A72-4D87-9D71-DFB86C691BA3}" srcId="{85D05116-28E1-46B5-8DCA-6C593BB33A1A}" destId="{33E4C417-36B8-483C-94A2-29CABBDDBD38}" srcOrd="2" destOrd="0" parTransId="{4222A89F-2BED-45E2-A1D8-5A6584F97464}" sibTransId="{CF83E345-2B56-4BD5-9B18-B5B75304EEE5}"/>
    <dgm:cxn modelId="{59CDDE4F-BD62-4DB9-AA21-90F04D5A0DF6}" srcId="{DC89142A-1075-4E2F-9CA7-089FDB29000B}" destId="{B9DB697F-4AAA-41EA-87A3-8CB3AD86E1F1}" srcOrd="3" destOrd="0" parTransId="{40E01AE5-0D12-4A4A-9FA8-14CD54136685}" sibTransId="{9259DA4F-C8CC-4360-AF99-EB7A1EB1E976}"/>
    <dgm:cxn modelId="{D2B41150-9567-4E73-9454-72F78D66B73B}" srcId="{DC89142A-1075-4E2F-9CA7-089FDB29000B}" destId="{304CEDE1-25BC-4BEE-B557-A837B65D0C6F}" srcOrd="1" destOrd="0" parTransId="{AE41E315-6D39-4B62-BD0F-B117D32CFB0E}" sibTransId="{22DCC077-4953-4743-A57E-CB7D82997A8D}"/>
    <dgm:cxn modelId="{955C0E51-3ED1-48A5-AA27-6BC75D73A9BE}" srcId="{28A81E41-BC9E-4E41-9397-455855B11CE4}" destId="{55E94CE9-3FC4-42ED-9303-05B452D48D49}" srcOrd="9" destOrd="0" parTransId="{0E5FAC05-5464-4135-BF43-E6613E404811}" sibTransId="{A4D12906-E65F-4726-8639-3E7E50DDCA0F}"/>
    <dgm:cxn modelId="{95DB9552-9D31-4F7B-9B51-0B42AC9D503F}" srcId="{28A81E41-BC9E-4E41-9397-455855B11CE4}" destId="{ECEC2880-842C-4F44-8059-61EA13571403}" srcOrd="6" destOrd="0" parTransId="{40EF55EB-62AA-42C1-979B-060893CB0557}" sibTransId="{8479C4C4-2A19-446D-9AB0-B3F118A6682E}"/>
    <dgm:cxn modelId="{868A6A58-1448-4C66-9C71-31707DE31812}" type="presOf" srcId="{ECEC2880-842C-4F44-8059-61EA13571403}" destId="{9037B9F6-B930-4DB5-98C8-348637C214EC}" srcOrd="0" destOrd="0" presId="urn:microsoft.com/office/officeart/2005/8/layout/default"/>
    <dgm:cxn modelId="{2355AD84-E282-495F-91DD-A191CC7F48BF}" srcId="{28A81E41-BC9E-4E41-9397-455855B11CE4}" destId="{97CDE4A0-6FB6-4417-A4FC-9C71D28647C6}" srcOrd="4" destOrd="0" parTransId="{662935B5-B102-4FDF-9E34-53AD6513F22D}" sibTransId="{869C49CD-EA7D-4E0F-8800-A1EF5C0619E7}"/>
    <dgm:cxn modelId="{3FB06A8B-35ED-4238-A44A-77527CA991FA}" type="presOf" srcId="{33E4C417-36B8-483C-94A2-29CABBDDBD38}" destId="{DBC70CB9-AF7C-4D43-A925-7034BEF0653D}" srcOrd="0" destOrd="3" presId="urn:microsoft.com/office/officeart/2005/8/layout/default"/>
    <dgm:cxn modelId="{AF1D0A8E-F353-4464-9998-8C56E33446EA}" type="presOf" srcId="{511A5B3F-FEE9-4EEB-AD5F-C67B4EC8FB71}" destId="{DBC70CB9-AF7C-4D43-A925-7034BEF0653D}" srcOrd="0" destOrd="1" presId="urn:microsoft.com/office/officeart/2005/8/layout/default"/>
    <dgm:cxn modelId="{9F1CF093-F750-46BF-B6B8-E6109101D867}" srcId="{28A81E41-BC9E-4E41-9397-455855B11CE4}" destId="{1FC2F98E-6286-4F6A-B211-46E33413FF69}" srcOrd="2" destOrd="0" parTransId="{44C996C6-3B85-46F1-BE6A-639CFCEC65C5}" sibTransId="{4F7FD255-FFBA-4DAA-86F2-B44D92B2B802}"/>
    <dgm:cxn modelId="{EE1FCB97-ED3C-411C-902E-99E0C8854238}" srcId="{28A81E41-BC9E-4E41-9397-455855B11CE4}" destId="{9C832D6E-8B6C-4C3D-A8BE-AA7C50246AC6}" srcOrd="1" destOrd="0" parTransId="{CB39FB1D-EC51-40D8-BE48-D86DF6223473}" sibTransId="{A0A32AA0-115F-44E6-AF12-F32821F7EC63}"/>
    <dgm:cxn modelId="{08178DA1-3C36-406A-AB58-3F125850CD2D}" srcId="{AE899C2A-CAAF-41D9-A607-60C67E5883F8}" destId="{EC73EA2A-516A-4B0E-AB64-FBB4F554B54B}" srcOrd="2" destOrd="0" parTransId="{DCC7643C-4DA2-4BEF-B161-D666B7F35A2D}" sibTransId="{46EE1B19-418E-45AE-A797-2BF6D85ACC11}"/>
    <dgm:cxn modelId="{2F8054A4-BC55-4B44-8A91-99F711BDF978}" srcId="{DC89142A-1075-4E2F-9CA7-089FDB29000B}" destId="{9296110A-D824-49F9-BFA7-0CD047686E4B}" srcOrd="4" destOrd="0" parTransId="{EF8A56A8-AB65-404C-A6BB-D7AF6B7DE0C8}" sibTransId="{36CFE7A3-828B-4C34-8046-C7C4EACD2D6A}"/>
    <dgm:cxn modelId="{30B583A9-3196-4153-BDAF-0ED79A8FBC5D}" type="presOf" srcId="{85D05116-28E1-46B5-8DCA-6C593BB33A1A}" destId="{DBC70CB9-AF7C-4D43-A925-7034BEF0653D}" srcOrd="0" destOrd="0" presId="urn:microsoft.com/office/officeart/2005/8/layout/default"/>
    <dgm:cxn modelId="{91FAD9AA-E4EB-45C2-88CE-1CE2E5E67FEC}" type="presOf" srcId="{AE899C2A-CAAF-41D9-A607-60C67E5883F8}" destId="{2CF2C69C-F9C9-4CB5-A85F-B949C43BEDE4}" srcOrd="0" destOrd="0" presId="urn:microsoft.com/office/officeart/2005/8/layout/default"/>
    <dgm:cxn modelId="{0CABD0AF-2CA5-4DC0-9CA7-6F18734B0D9A}" srcId="{9C832D6E-8B6C-4C3D-A8BE-AA7C50246AC6}" destId="{6596706B-5F22-4240-9580-07563A577B83}" srcOrd="2" destOrd="0" parTransId="{8584260E-254B-4B8A-953B-F6490D64A541}" sibTransId="{1771CD03-130B-49FD-ACF3-446BCD33AE36}"/>
    <dgm:cxn modelId="{296319B3-983A-47D2-A62E-E318357678A6}" type="presOf" srcId="{928480E4-BE6E-4B90-8AD6-CEAB0EC970B6}" destId="{08F930E6-F826-4EB8-A287-B4EC436DF69E}" srcOrd="0" destOrd="1" presId="urn:microsoft.com/office/officeart/2005/8/layout/default"/>
    <dgm:cxn modelId="{887929B5-5A00-4F9C-8F73-9559EC59E061}" type="presOf" srcId="{9C832D6E-8B6C-4C3D-A8BE-AA7C50246AC6}" destId="{2FEA9D20-7485-439A-A9D4-B3EB988A89BA}" srcOrd="0" destOrd="0" presId="urn:microsoft.com/office/officeart/2005/8/layout/default"/>
    <dgm:cxn modelId="{03A38AB6-7FEE-4420-911D-175504560F75}" srcId="{DC89142A-1075-4E2F-9CA7-089FDB29000B}" destId="{488A00B5-C9B9-4523-8655-529DFC9AB624}" srcOrd="0" destOrd="0" parTransId="{050BBDF7-6C06-4785-86AF-F0D53CAF1E6D}" sibTransId="{0E6E4513-02AF-4C3E-9D77-3572AF86D8B6}"/>
    <dgm:cxn modelId="{E92EA4B9-05D3-4C73-8435-E03A0B421B3E}" srcId="{1FC2F98E-6286-4F6A-B211-46E33413FF69}" destId="{F990CF6D-E711-4875-9959-2CD1D4D2242E}" srcOrd="1" destOrd="0" parTransId="{F9D144F4-4E55-4CC6-9A43-94B28BB6F076}" sibTransId="{1F21BFCE-4136-4A78-842D-8C2CAEBDC683}"/>
    <dgm:cxn modelId="{3352D5BD-4550-4E5D-ACD5-36073AD13E47}" type="presOf" srcId="{97CDE4A0-6FB6-4417-A4FC-9C71D28647C6}" destId="{8395E6FA-55DD-4603-92DA-9AF07358528A}" srcOrd="0" destOrd="0" presId="urn:microsoft.com/office/officeart/2005/8/layout/default"/>
    <dgm:cxn modelId="{2CF7B4C3-B2CD-4402-B24A-717BF2317A2B}" srcId="{ECEC2880-842C-4F44-8059-61EA13571403}" destId="{5E850793-D051-4C6E-A0C6-C52E6BF63508}" srcOrd="1" destOrd="0" parTransId="{E3F8A7E4-745F-4904-8EA0-521458B420EC}" sibTransId="{111B9CDE-02A7-4002-8B64-6F8839CF91F3}"/>
    <dgm:cxn modelId="{F0AE3EC5-C6C3-4E2C-BEC1-9A740A07C241}" srcId="{AE899C2A-CAAF-41D9-A607-60C67E5883F8}" destId="{1BA89D9C-2B72-468C-9198-71961D52049A}" srcOrd="1" destOrd="0" parTransId="{3E6E3DAE-8DDD-4B8A-8355-7E12486E0BF8}" sibTransId="{60ED83F9-BB51-4CE2-9877-4BD964AA342F}"/>
    <dgm:cxn modelId="{238E00C6-1A25-4C6F-BA66-5175FEA8C450}" type="presOf" srcId="{E91EB5CF-1C57-499A-A9EE-FF0C035CD51E}" destId="{9C0F7580-26A1-4780-B227-E43C9F4E18D1}" srcOrd="0" destOrd="0" presId="urn:microsoft.com/office/officeart/2005/8/layout/default"/>
    <dgm:cxn modelId="{9EBD2DC6-A674-424D-A583-4218EEBE95A7}" srcId="{762A3D7B-EACA-4C3D-88B7-1C9650A2551F}" destId="{65B4BF0A-B97A-4A44-A1D1-62AD11B960A4}" srcOrd="2" destOrd="0" parTransId="{2EF9FD10-14A4-42D2-ADE8-0BF4072894BC}" sibTransId="{B4E0C9E2-2F30-4A0B-B319-6EAAB5395CEE}"/>
    <dgm:cxn modelId="{A7B085C9-EE57-4911-821E-F1FED1E218FD}" srcId="{9C832D6E-8B6C-4C3D-A8BE-AA7C50246AC6}" destId="{4E841A1C-DE1C-41FF-8930-96744F18B492}" srcOrd="0" destOrd="0" parTransId="{83E14EC9-0034-4EEC-B27F-D36BAEEFC943}" sibTransId="{033270C4-740C-4916-847A-FE5A057068B1}"/>
    <dgm:cxn modelId="{89809DC9-588D-4793-8060-155A2E037663}" type="presOf" srcId="{4E841A1C-DE1C-41FF-8930-96744F18B492}" destId="{2FEA9D20-7485-439A-A9D4-B3EB988A89BA}" srcOrd="0" destOrd="1" presId="urn:microsoft.com/office/officeart/2005/8/layout/default"/>
    <dgm:cxn modelId="{5EE91FCD-B1A7-4AED-AA28-0B68B545EE97}" type="presOf" srcId="{9296110A-D824-49F9-BFA7-0CD047686E4B}" destId="{30696653-FF75-4D2B-8681-B4F42CBFD0C3}" srcOrd="0" destOrd="5" presId="urn:microsoft.com/office/officeart/2005/8/layout/default"/>
    <dgm:cxn modelId="{AB22F2D4-15C8-44EC-AC11-9B04BFAF9C9F}" type="presOf" srcId="{1C8ACD3E-5F79-4B91-A0FE-28BE748A8B13}" destId="{8395E6FA-55DD-4603-92DA-9AF07358528A}" srcOrd="0" destOrd="2" presId="urn:microsoft.com/office/officeart/2005/8/layout/default"/>
    <dgm:cxn modelId="{DC23CAD6-28DF-4752-9C59-91784C934C2D}" type="presOf" srcId="{19981843-2F1C-4B59-91EA-1D9CFCDF4743}" destId="{9037B9F6-B930-4DB5-98C8-348637C214EC}" srcOrd="0" destOrd="1" presId="urn:microsoft.com/office/officeart/2005/8/layout/default"/>
    <dgm:cxn modelId="{CD1004DB-7126-4655-9BC6-940AC93A1923}" srcId="{85D05116-28E1-46B5-8DCA-6C593BB33A1A}" destId="{511A5B3F-FEE9-4EEB-AD5F-C67B4EC8FB71}" srcOrd="0" destOrd="0" parTransId="{B076224D-AF93-4EC9-9DB3-A3CF14244339}" sibTransId="{9F624F79-7E31-4F17-B7AC-E19274F6F3F1}"/>
    <dgm:cxn modelId="{DFC5A9DE-AA57-4770-AE15-199372F929CC}" srcId="{762A3D7B-EACA-4C3D-88B7-1C9650A2551F}" destId="{928480E4-BE6E-4B90-8AD6-CEAB0EC970B6}" srcOrd="0" destOrd="0" parTransId="{6902154B-E8EB-4D01-9807-FD7CBA59298A}" sibTransId="{17BE8FAF-C687-49B6-A632-C53DF27DDE4F}"/>
    <dgm:cxn modelId="{7C984EDF-5F1B-4219-8A81-F2CF4A259E86}" srcId="{97CDE4A0-6FB6-4417-A4FC-9C71D28647C6}" destId="{6DA27215-CA2C-4DC0-9661-1EB790D81005}" srcOrd="0" destOrd="0" parTransId="{C675706E-1636-4AA0-954D-20FA37FA747A}" sibTransId="{6436902D-FC95-4A4A-8F61-D4D8FEAC6D9D}"/>
    <dgm:cxn modelId="{A29EB7E2-F49F-445B-ABCD-C439025C46C5}" srcId="{762A3D7B-EACA-4C3D-88B7-1C9650A2551F}" destId="{DF603C21-ECC5-487B-8582-197D31CB1D4E}" srcOrd="1" destOrd="0" parTransId="{640BCD7B-4667-43FC-AF0A-51D2C97FE1D1}" sibTransId="{2E89E099-C8BE-43AF-8E85-18DB3876A7DE}"/>
    <dgm:cxn modelId="{AE8057E6-13B7-48E2-AB2A-7C5A2D74467B}" type="presOf" srcId="{DF603C21-ECC5-487B-8582-197D31CB1D4E}" destId="{08F930E6-F826-4EB8-A287-B4EC436DF69E}" srcOrd="0" destOrd="2" presId="urn:microsoft.com/office/officeart/2005/8/layout/default"/>
    <dgm:cxn modelId="{7A8ADAE6-1D4D-4A1E-9D62-81311F4990EB}" srcId="{28A81E41-BC9E-4E41-9397-455855B11CE4}" destId="{AE899C2A-CAAF-41D9-A607-60C67E5883F8}" srcOrd="5" destOrd="0" parTransId="{8771B07E-6D41-4DBE-AE33-28F09B995EC9}" sibTransId="{37659AC5-78DA-4B27-9191-12AEAB9A4EEE}"/>
    <dgm:cxn modelId="{5F4F2AEB-E6EA-465F-8421-8F48731B65A8}" type="presOf" srcId="{E98A7BD7-077F-4414-B662-54C2CB38862A}" destId="{2FEA9D20-7485-439A-A9D4-B3EB988A89BA}" srcOrd="0" destOrd="2" presId="urn:microsoft.com/office/officeart/2005/8/layout/default"/>
    <dgm:cxn modelId="{182DA2ED-0D37-4B10-A859-B1DC9DACB7A8}" type="presOf" srcId="{5E850793-D051-4C6E-A0C6-C52E6BF63508}" destId="{9037B9F6-B930-4DB5-98C8-348637C214EC}" srcOrd="0" destOrd="2" presId="urn:microsoft.com/office/officeart/2005/8/layout/default"/>
    <dgm:cxn modelId="{8398C3ED-717E-4A51-8BCE-280D270A4326}" type="presOf" srcId="{65B4BF0A-B97A-4A44-A1D1-62AD11B960A4}" destId="{08F930E6-F826-4EB8-A287-B4EC436DF69E}" srcOrd="0" destOrd="3" presId="urn:microsoft.com/office/officeart/2005/8/layout/default"/>
    <dgm:cxn modelId="{19ED07EE-E36C-43DC-BAA2-2A1F42A7BD87}" srcId="{28A81E41-BC9E-4E41-9397-455855B11CE4}" destId="{762A3D7B-EACA-4C3D-88B7-1C9650A2551F}" srcOrd="0" destOrd="0" parTransId="{8AE8EE6E-C5FD-41C0-898E-83D2FB6D6112}" sibTransId="{FD5A9479-230A-48CB-9619-B3512A6EA2A4}"/>
    <dgm:cxn modelId="{36BB71F7-F7F2-413B-9DCF-424394BFDED7}" type="presOf" srcId="{488A00B5-C9B9-4523-8655-529DFC9AB624}" destId="{30696653-FF75-4D2B-8681-B4F42CBFD0C3}" srcOrd="0" destOrd="1" presId="urn:microsoft.com/office/officeart/2005/8/layout/default"/>
    <dgm:cxn modelId="{1E73FFFA-D137-485C-9A70-AAA5BF3D828B}" srcId="{DC89142A-1075-4E2F-9CA7-089FDB29000B}" destId="{E84ED36C-A48D-4BF6-B242-45D14BC05C25}" srcOrd="2" destOrd="0" parTransId="{D51BD5E4-6187-46B8-97DA-E457A2CD74FD}" sibTransId="{7D725DA1-29F7-48E2-B771-F38345855947}"/>
    <dgm:cxn modelId="{01CD0F93-F7C8-4A48-858D-7704180C8338}" type="presParOf" srcId="{17D40755-CBE6-47D0-89BF-740D26E86D7B}" destId="{08F930E6-F826-4EB8-A287-B4EC436DF69E}" srcOrd="0" destOrd="0" presId="urn:microsoft.com/office/officeart/2005/8/layout/default"/>
    <dgm:cxn modelId="{50324C27-8908-45A5-90F4-51B8DE981BC8}" type="presParOf" srcId="{17D40755-CBE6-47D0-89BF-740D26E86D7B}" destId="{544A4114-53A4-4CF2-9D28-309B7E9E7AB3}" srcOrd="1" destOrd="0" presId="urn:microsoft.com/office/officeart/2005/8/layout/default"/>
    <dgm:cxn modelId="{61F30496-E02C-42D1-ADEC-0E4514902EAE}" type="presParOf" srcId="{17D40755-CBE6-47D0-89BF-740D26E86D7B}" destId="{2FEA9D20-7485-439A-A9D4-B3EB988A89BA}" srcOrd="2" destOrd="0" presId="urn:microsoft.com/office/officeart/2005/8/layout/default"/>
    <dgm:cxn modelId="{64576B6B-0623-4D78-BBB4-1A21CA1B912B}" type="presParOf" srcId="{17D40755-CBE6-47D0-89BF-740D26E86D7B}" destId="{563D4E4C-9B15-4393-AED9-2E148B7076FA}" srcOrd="3" destOrd="0" presId="urn:microsoft.com/office/officeart/2005/8/layout/default"/>
    <dgm:cxn modelId="{AD924580-1A07-42D3-A1CD-1E2A77870322}" type="presParOf" srcId="{17D40755-CBE6-47D0-89BF-740D26E86D7B}" destId="{CC350282-86DA-45EC-916A-7CAE04493DD9}" srcOrd="4" destOrd="0" presId="urn:microsoft.com/office/officeart/2005/8/layout/default"/>
    <dgm:cxn modelId="{ECDD8E67-A368-4C1A-9C3F-B32C68777420}" type="presParOf" srcId="{17D40755-CBE6-47D0-89BF-740D26E86D7B}" destId="{FFFE48A9-36E2-45EB-A2B4-3F56C5DBF675}" srcOrd="5" destOrd="0" presId="urn:microsoft.com/office/officeart/2005/8/layout/default"/>
    <dgm:cxn modelId="{A4CC3369-3FE2-4BBF-8707-BDC312446FCC}" type="presParOf" srcId="{17D40755-CBE6-47D0-89BF-740D26E86D7B}" destId="{30696653-FF75-4D2B-8681-B4F42CBFD0C3}" srcOrd="6" destOrd="0" presId="urn:microsoft.com/office/officeart/2005/8/layout/default"/>
    <dgm:cxn modelId="{956D26A2-EB39-4CB1-A672-8A708B91E293}" type="presParOf" srcId="{17D40755-CBE6-47D0-89BF-740D26E86D7B}" destId="{0841CF6C-804E-431D-925F-846C26779FC5}" srcOrd="7" destOrd="0" presId="urn:microsoft.com/office/officeart/2005/8/layout/default"/>
    <dgm:cxn modelId="{C6FF54E9-98A8-4E14-AE2F-971E5D89550E}" type="presParOf" srcId="{17D40755-CBE6-47D0-89BF-740D26E86D7B}" destId="{8395E6FA-55DD-4603-92DA-9AF07358528A}" srcOrd="8" destOrd="0" presId="urn:microsoft.com/office/officeart/2005/8/layout/default"/>
    <dgm:cxn modelId="{E4059DD2-32EF-4C01-A6C3-5806F65027D4}" type="presParOf" srcId="{17D40755-CBE6-47D0-89BF-740D26E86D7B}" destId="{7AA8CAD4-56C8-40F5-9984-20A01CDAEFC2}" srcOrd="9" destOrd="0" presId="urn:microsoft.com/office/officeart/2005/8/layout/default"/>
    <dgm:cxn modelId="{A80E7F88-B23C-4DB4-9391-C0AB99E54286}" type="presParOf" srcId="{17D40755-CBE6-47D0-89BF-740D26E86D7B}" destId="{2CF2C69C-F9C9-4CB5-A85F-B949C43BEDE4}" srcOrd="10" destOrd="0" presId="urn:microsoft.com/office/officeart/2005/8/layout/default"/>
    <dgm:cxn modelId="{C062829B-A12C-4C53-A4D7-68D80B9CDBB8}" type="presParOf" srcId="{17D40755-CBE6-47D0-89BF-740D26E86D7B}" destId="{89A552E2-2BF1-4842-AB0F-9BBD6DC8FD86}" srcOrd="11" destOrd="0" presId="urn:microsoft.com/office/officeart/2005/8/layout/default"/>
    <dgm:cxn modelId="{F1B6D6FA-1730-47AD-9320-5AA446A8E0CD}" type="presParOf" srcId="{17D40755-CBE6-47D0-89BF-740D26E86D7B}" destId="{9037B9F6-B930-4DB5-98C8-348637C214EC}" srcOrd="12" destOrd="0" presId="urn:microsoft.com/office/officeart/2005/8/layout/default"/>
    <dgm:cxn modelId="{54392F1B-2CCB-411E-BAB7-B5BEE605ED7B}" type="presParOf" srcId="{17D40755-CBE6-47D0-89BF-740D26E86D7B}" destId="{DB9FC8DE-DCE3-4190-AEEA-5B1A84043219}" srcOrd="13" destOrd="0" presId="urn:microsoft.com/office/officeart/2005/8/layout/default"/>
    <dgm:cxn modelId="{93CBE5E0-0CF1-4BD6-9341-A06DB9F8A447}" type="presParOf" srcId="{17D40755-CBE6-47D0-89BF-740D26E86D7B}" destId="{DBC70CB9-AF7C-4D43-A925-7034BEF0653D}" srcOrd="14" destOrd="0" presId="urn:microsoft.com/office/officeart/2005/8/layout/default"/>
    <dgm:cxn modelId="{AEF5013B-7D71-4DEC-B22D-32DB9BEAE32A}" type="presParOf" srcId="{17D40755-CBE6-47D0-89BF-740D26E86D7B}" destId="{CF342CFD-07A5-4F6C-8B6B-4D4218C44A9A}" srcOrd="15" destOrd="0" presId="urn:microsoft.com/office/officeart/2005/8/layout/default"/>
    <dgm:cxn modelId="{DD1D17FA-7A1A-41CF-93A4-0CCBEE4DBBE0}" type="presParOf" srcId="{17D40755-CBE6-47D0-89BF-740D26E86D7B}" destId="{9C0F7580-26A1-4780-B227-E43C9F4E18D1}" srcOrd="16" destOrd="0" presId="urn:microsoft.com/office/officeart/2005/8/layout/default"/>
    <dgm:cxn modelId="{E32A7D41-89C2-4A9C-93FC-2B3207827787}" type="presParOf" srcId="{17D40755-CBE6-47D0-89BF-740D26E86D7B}" destId="{D382032D-AEE8-4986-BC78-C210DF02444E}" srcOrd="17" destOrd="0" presId="urn:microsoft.com/office/officeart/2005/8/layout/default"/>
    <dgm:cxn modelId="{682915C8-1CBE-43B8-A837-D3EE01C03DCD}" type="presParOf" srcId="{17D40755-CBE6-47D0-89BF-740D26E86D7B}" destId="{6BD46C11-1DDB-4BB1-ACDF-1C57DC25CD35}" srcOrd="1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124459-48B3-42C7-B270-3F5752D41B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453E49-D145-4769-8A28-16C852EACAF6}">
      <dgm:prSet phldrT="[Text]"/>
      <dgm:spPr/>
      <dgm:t>
        <a:bodyPr/>
        <a:lstStyle/>
        <a:p>
          <a:r>
            <a:rPr lang="en-US" dirty="0"/>
            <a:t>Brooms	</a:t>
          </a:r>
        </a:p>
      </dgm:t>
    </dgm:pt>
    <dgm:pt modelId="{CB1C62D4-7543-451B-930F-3A42FC0673B0}" type="parTrans" cxnId="{25B08A1B-947A-4861-9580-61A5E18D38EF}">
      <dgm:prSet/>
      <dgm:spPr/>
      <dgm:t>
        <a:bodyPr/>
        <a:lstStyle/>
        <a:p>
          <a:endParaRPr lang="en-US"/>
        </a:p>
      </dgm:t>
    </dgm:pt>
    <dgm:pt modelId="{636C398C-A633-4AF8-8E8F-313132AF5DB9}" type="sibTrans" cxnId="{25B08A1B-947A-4861-9580-61A5E18D38EF}">
      <dgm:prSet/>
      <dgm:spPr/>
      <dgm:t>
        <a:bodyPr/>
        <a:lstStyle/>
        <a:p>
          <a:endParaRPr lang="en-US"/>
        </a:p>
      </dgm:t>
    </dgm:pt>
    <dgm:pt modelId="{AF77D1B0-F278-4E38-A37D-EBDCBC4694A3}">
      <dgm:prSet phldrT="[Text]"/>
      <dgm:spPr/>
      <dgm:t>
        <a:bodyPr/>
        <a:lstStyle/>
        <a:p>
          <a:r>
            <a:rPr lang="en-US" dirty="0"/>
            <a:t>Cliquey</a:t>
          </a:r>
        </a:p>
      </dgm:t>
    </dgm:pt>
    <dgm:pt modelId="{42B45D4D-4A95-482A-A701-94BC7E9C9500}" type="parTrans" cxnId="{0548DDD2-23B2-4330-A3AF-3A036B8094A7}">
      <dgm:prSet/>
      <dgm:spPr/>
      <dgm:t>
        <a:bodyPr/>
        <a:lstStyle/>
        <a:p>
          <a:endParaRPr lang="en-US"/>
        </a:p>
      </dgm:t>
    </dgm:pt>
    <dgm:pt modelId="{8B261A45-01BB-42B4-A2EE-F14321D963DA}" type="sibTrans" cxnId="{0548DDD2-23B2-4330-A3AF-3A036B8094A7}">
      <dgm:prSet/>
      <dgm:spPr/>
      <dgm:t>
        <a:bodyPr/>
        <a:lstStyle/>
        <a:p>
          <a:endParaRPr lang="en-US"/>
        </a:p>
      </dgm:t>
    </dgm:pt>
    <dgm:pt modelId="{3E46E527-92F5-4BD1-A639-6246572C3C65}">
      <dgm:prSet phldrT="[Text]"/>
      <dgm:spPr/>
      <dgm:t>
        <a:bodyPr/>
        <a:lstStyle/>
        <a:p>
          <a:r>
            <a:rPr lang="en-US" dirty="0"/>
            <a:t>Not sport oriented</a:t>
          </a:r>
        </a:p>
      </dgm:t>
    </dgm:pt>
    <dgm:pt modelId="{9DA1DEC9-D84E-4ECD-9491-4EA15ED7D9FB}" type="parTrans" cxnId="{20E6F0DE-04CB-4F17-B430-F31842B216EB}">
      <dgm:prSet/>
      <dgm:spPr/>
      <dgm:t>
        <a:bodyPr/>
        <a:lstStyle/>
        <a:p>
          <a:endParaRPr lang="en-US"/>
        </a:p>
      </dgm:t>
    </dgm:pt>
    <dgm:pt modelId="{08B01556-B4B6-4719-8A75-2EF78CC13F20}" type="sibTrans" cxnId="{20E6F0DE-04CB-4F17-B430-F31842B216EB}">
      <dgm:prSet/>
      <dgm:spPr/>
      <dgm:t>
        <a:bodyPr/>
        <a:lstStyle/>
        <a:p>
          <a:endParaRPr lang="en-US"/>
        </a:p>
      </dgm:t>
    </dgm:pt>
    <dgm:pt modelId="{162231D2-0080-44E8-B9F4-1CA2D67EE57C}">
      <dgm:prSet phldrT="[Text]"/>
      <dgm:spPr/>
      <dgm:t>
        <a:bodyPr/>
        <a:lstStyle/>
        <a:p>
          <a:r>
            <a:rPr lang="en-US" dirty="0"/>
            <a:t>Shy</a:t>
          </a:r>
        </a:p>
      </dgm:t>
    </dgm:pt>
    <dgm:pt modelId="{07DA4541-F58B-40D5-9164-B7FDB2B796BE}" type="parTrans" cxnId="{A5F7190D-882E-44CA-BD09-96CBB0D7C57E}">
      <dgm:prSet/>
      <dgm:spPr/>
    </dgm:pt>
    <dgm:pt modelId="{122675C1-DBB1-44EB-A222-1617C7558C17}" type="sibTrans" cxnId="{A5F7190D-882E-44CA-BD09-96CBB0D7C57E}">
      <dgm:prSet/>
      <dgm:spPr/>
    </dgm:pt>
    <dgm:pt modelId="{8A979521-E030-4BF2-8B0B-21B76DB12C20}">
      <dgm:prSet phldrT="[Text]"/>
      <dgm:spPr/>
      <dgm:t>
        <a:bodyPr/>
        <a:lstStyle/>
        <a:p>
          <a:r>
            <a:rPr lang="en-US" dirty="0"/>
            <a:t>Too Complicated / Overwhelming</a:t>
          </a:r>
        </a:p>
      </dgm:t>
    </dgm:pt>
    <dgm:pt modelId="{1BCB8309-BCBE-4CDC-8C1B-62BD46636BDE}" type="parTrans" cxnId="{E5D262DA-2C32-49C2-BF6D-51E408B9931E}">
      <dgm:prSet/>
      <dgm:spPr/>
    </dgm:pt>
    <dgm:pt modelId="{F2AC3DF2-EC1E-45B7-A476-165F904AAC98}" type="sibTrans" cxnId="{E5D262DA-2C32-49C2-BF6D-51E408B9931E}">
      <dgm:prSet/>
      <dgm:spPr/>
    </dgm:pt>
    <dgm:pt modelId="{6DCB1AB4-E4DA-4286-97CE-2783FD9F5806}">
      <dgm:prSet phldrT="[Text]"/>
      <dgm:spPr/>
      <dgm:t>
        <a:bodyPr/>
        <a:lstStyle/>
        <a:p>
          <a:r>
            <a:rPr lang="en-US" dirty="0"/>
            <a:t>Being Full Contact / No entry level</a:t>
          </a:r>
        </a:p>
      </dgm:t>
    </dgm:pt>
    <dgm:pt modelId="{6E2E4645-9190-4D47-B5E1-67DF4DEAA540}" type="parTrans" cxnId="{26999810-1594-46F5-80DD-FAB0B643918B}">
      <dgm:prSet/>
      <dgm:spPr/>
    </dgm:pt>
    <dgm:pt modelId="{B93CA921-631A-4B3E-8324-485149E725A0}" type="sibTrans" cxnId="{26999810-1594-46F5-80DD-FAB0B643918B}">
      <dgm:prSet/>
      <dgm:spPr/>
    </dgm:pt>
    <dgm:pt modelId="{34D3122A-0DD5-440B-BA0F-E035FEBC7DED}">
      <dgm:prSet phldrT="[Text]"/>
      <dgm:spPr/>
      <dgm:t>
        <a:bodyPr/>
        <a:lstStyle/>
        <a:p>
          <a:r>
            <a:rPr lang="en-US" dirty="0"/>
            <a:t>Time</a:t>
          </a:r>
        </a:p>
      </dgm:t>
    </dgm:pt>
    <dgm:pt modelId="{E16F62DF-CD1D-42DB-9336-3A1BEBE33A1F}" type="parTrans" cxnId="{C5F8C683-23FB-4DE9-8E38-923CD24FA51C}">
      <dgm:prSet/>
      <dgm:spPr/>
    </dgm:pt>
    <dgm:pt modelId="{E3882D4D-7D23-4DE4-BC3F-B0B99D38C116}" type="sibTrans" cxnId="{C5F8C683-23FB-4DE9-8E38-923CD24FA51C}">
      <dgm:prSet/>
      <dgm:spPr/>
    </dgm:pt>
    <dgm:pt modelId="{5E86D862-86C4-4D9A-8815-BFB11B3EC382}">
      <dgm:prSet phldrT="[Text]"/>
      <dgm:spPr/>
      <dgm:t>
        <a:bodyPr/>
        <a:lstStyle/>
        <a:p>
          <a:r>
            <a:rPr lang="en-US" dirty="0"/>
            <a:t>Convenience / Visibility</a:t>
          </a:r>
        </a:p>
      </dgm:t>
    </dgm:pt>
    <dgm:pt modelId="{C09AC21D-0B36-4A2E-AC94-1C5D0EB32D58}" type="parTrans" cxnId="{270EC974-21E5-41EF-A2C9-9AC667903A32}">
      <dgm:prSet/>
      <dgm:spPr/>
    </dgm:pt>
    <dgm:pt modelId="{0712F225-BCF1-4141-B9F2-A6B0257B12F0}" type="sibTrans" cxnId="{270EC974-21E5-41EF-A2C9-9AC667903A32}">
      <dgm:prSet/>
      <dgm:spPr/>
    </dgm:pt>
    <dgm:pt modelId="{93A83B7D-ACEE-463E-B0C9-4FAD6B8D842C}">
      <dgm:prSet phldrT="[Text]"/>
      <dgm:spPr/>
      <dgm:t>
        <a:bodyPr/>
        <a:lstStyle/>
        <a:p>
          <a:r>
            <a:rPr lang="en-US" dirty="0"/>
            <a:t>Fear of Stigma/Shame/Bullying</a:t>
          </a:r>
        </a:p>
      </dgm:t>
    </dgm:pt>
    <dgm:pt modelId="{8B651A18-A84A-4C2B-B90B-0BA8228FE073}" type="parTrans" cxnId="{DB9E5EEE-31DC-4092-B959-2C7E1A5458F3}">
      <dgm:prSet/>
      <dgm:spPr/>
    </dgm:pt>
    <dgm:pt modelId="{977FFBCF-8C07-4798-BDFF-463F75732C8F}" type="sibTrans" cxnId="{DB9E5EEE-31DC-4092-B959-2C7E1A5458F3}">
      <dgm:prSet/>
      <dgm:spPr/>
    </dgm:pt>
    <dgm:pt modelId="{7BD5EBA2-6A08-447D-9815-75E0B6E6714D}">
      <dgm:prSet phldrT="[Text]"/>
      <dgm:spPr/>
      <dgm:t>
        <a:bodyPr/>
        <a:lstStyle/>
        <a:p>
          <a:r>
            <a:rPr lang="en-US" dirty="0"/>
            <a:t>Age difference </a:t>
          </a:r>
        </a:p>
      </dgm:t>
    </dgm:pt>
    <dgm:pt modelId="{8A1FD836-1B39-4E9A-912B-2C5D41C07613}" type="parTrans" cxnId="{8FB70ED6-72BA-4ED8-8422-7D66711567C2}">
      <dgm:prSet/>
      <dgm:spPr/>
    </dgm:pt>
    <dgm:pt modelId="{650747B4-57BA-416D-9C29-90F14322F37F}" type="sibTrans" cxnId="{8FB70ED6-72BA-4ED8-8422-7D66711567C2}">
      <dgm:prSet/>
      <dgm:spPr/>
    </dgm:pt>
    <dgm:pt modelId="{C0D7917F-3782-4B28-A796-235A30DAD3D4}">
      <dgm:prSet phldrT="[Text]"/>
      <dgm:spPr/>
      <dgm:t>
        <a:bodyPr/>
        <a:lstStyle/>
        <a:p>
          <a:r>
            <a:rPr lang="en-US" dirty="0"/>
            <a:t>Too Simple / Boring</a:t>
          </a:r>
        </a:p>
      </dgm:t>
    </dgm:pt>
    <dgm:pt modelId="{8C1D649B-1850-4535-8C90-062A2F9D4736}" type="parTrans" cxnId="{00C0882A-AD0B-44A2-889C-FB86077AF591}">
      <dgm:prSet/>
      <dgm:spPr/>
    </dgm:pt>
    <dgm:pt modelId="{0EC9199D-54FD-4442-80DC-FEAAF17AB551}" type="sibTrans" cxnId="{00C0882A-AD0B-44A2-889C-FB86077AF591}">
      <dgm:prSet/>
      <dgm:spPr/>
    </dgm:pt>
    <dgm:pt modelId="{5F9CC3A3-2577-4A6F-A16A-01206BA6CF23}">
      <dgm:prSet phldrT="[Text]"/>
      <dgm:spPr/>
      <dgm:t>
        <a:bodyPr/>
        <a:lstStyle/>
        <a:p>
          <a:r>
            <a:rPr lang="en-US" dirty="0"/>
            <a:t>Community/social vs sport</a:t>
          </a:r>
        </a:p>
      </dgm:t>
    </dgm:pt>
    <dgm:pt modelId="{752EF254-F533-4489-83B6-23453E138C25}" type="parTrans" cxnId="{F0D9AACB-FA9B-4ACD-ABA9-942C2F5B23EF}">
      <dgm:prSet/>
      <dgm:spPr/>
    </dgm:pt>
    <dgm:pt modelId="{DB795D83-DE2E-446D-A72C-DB1C7C5FA51B}" type="sibTrans" cxnId="{F0D9AACB-FA9B-4ACD-ABA9-942C2F5B23EF}">
      <dgm:prSet/>
      <dgm:spPr/>
    </dgm:pt>
    <dgm:pt modelId="{90872DC2-2B91-4572-8EB4-422824156D2C}">
      <dgm:prSet phldrT="[Text]"/>
      <dgm:spPr/>
      <dgm:t>
        <a:bodyPr/>
        <a:lstStyle/>
        <a:p>
          <a:r>
            <a:rPr lang="en-US" dirty="0"/>
            <a:t>Venues (field hire / lighting / indoor – expensive)</a:t>
          </a:r>
        </a:p>
      </dgm:t>
    </dgm:pt>
    <dgm:pt modelId="{6F514E5B-12C0-4D52-AE2E-C9369EF45128}" type="parTrans" cxnId="{F58B9AF7-D36C-4A57-8564-832F3E299802}">
      <dgm:prSet/>
      <dgm:spPr/>
    </dgm:pt>
    <dgm:pt modelId="{C3E523C8-C26B-4BB4-80EF-4289CBA471DB}" type="sibTrans" cxnId="{F58B9AF7-D36C-4A57-8564-832F3E299802}">
      <dgm:prSet/>
      <dgm:spPr/>
    </dgm:pt>
    <dgm:pt modelId="{8C197323-A732-4E27-8C0E-C4B8E9FA1DBE}">
      <dgm:prSet phldrT="[Text]"/>
      <dgm:spPr/>
      <dgm:t>
        <a:bodyPr/>
        <a:lstStyle/>
        <a:p>
          <a:r>
            <a:rPr lang="en-US" dirty="0"/>
            <a:t>Affordability</a:t>
          </a:r>
        </a:p>
      </dgm:t>
    </dgm:pt>
    <dgm:pt modelId="{89BADF68-A1BA-4B2A-88A7-D77CA236B432}" type="parTrans" cxnId="{99A06E0E-E594-47D6-B137-0697932D93F4}">
      <dgm:prSet/>
      <dgm:spPr/>
    </dgm:pt>
    <dgm:pt modelId="{7EF90AB1-7CA3-4969-8852-10CF86E4995E}" type="sibTrans" cxnId="{99A06E0E-E594-47D6-B137-0697932D93F4}">
      <dgm:prSet/>
      <dgm:spPr/>
    </dgm:pt>
    <dgm:pt modelId="{AF5D1A79-8C03-44A7-8DFB-2BD9D7184725}" type="pres">
      <dgm:prSet presAssocID="{86124459-48B3-42C7-B270-3F5752D41B68}" presName="diagram" presStyleCnt="0">
        <dgm:presLayoutVars>
          <dgm:dir/>
          <dgm:resizeHandles val="exact"/>
        </dgm:presLayoutVars>
      </dgm:prSet>
      <dgm:spPr/>
    </dgm:pt>
    <dgm:pt modelId="{53CE9E53-3017-46E6-9200-4A9E0F5A299A}" type="pres">
      <dgm:prSet presAssocID="{C7453E49-D145-4769-8A28-16C852EACAF6}" presName="node" presStyleLbl="node1" presStyleIdx="0" presStyleCnt="14" custLinFactNeighborX="54975" custLinFactNeighborY="-12096">
        <dgm:presLayoutVars>
          <dgm:bulletEnabled val="1"/>
        </dgm:presLayoutVars>
      </dgm:prSet>
      <dgm:spPr/>
    </dgm:pt>
    <dgm:pt modelId="{981DA409-730A-4425-A6F3-8AABDBC5A482}" type="pres">
      <dgm:prSet presAssocID="{636C398C-A633-4AF8-8E8F-313132AF5DB9}" presName="sibTrans" presStyleCnt="0"/>
      <dgm:spPr/>
    </dgm:pt>
    <dgm:pt modelId="{B6C4D8DE-1DCF-4C41-B3BB-8C6B9F69644B}" type="pres">
      <dgm:prSet presAssocID="{AF77D1B0-F278-4E38-A37D-EBDCBC4694A3}" presName="node" presStyleLbl="node1" presStyleIdx="1" presStyleCnt="14">
        <dgm:presLayoutVars>
          <dgm:bulletEnabled val="1"/>
        </dgm:presLayoutVars>
      </dgm:prSet>
      <dgm:spPr/>
    </dgm:pt>
    <dgm:pt modelId="{74552241-775D-4576-B31B-89C1D1DF3D2F}" type="pres">
      <dgm:prSet presAssocID="{8B261A45-01BB-42B4-A2EE-F14321D963DA}" presName="sibTrans" presStyleCnt="0"/>
      <dgm:spPr/>
    </dgm:pt>
    <dgm:pt modelId="{0EE49AEE-01BF-44EE-97CE-D875D63393F3}" type="pres">
      <dgm:prSet presAssocID="{3E46E527-92F5-4BD1-A639-6246572C3C65}" presName="node" presStyleLbl="node1" presStyleIdx="2" presStyleCnt="14">
        <dgm:presLayoutVars>
          <dgm:bulletEnabled val="1"/>
        </dgm:presLayoutVars>
      </dgm:prSet>
      <dgm:spPr/>
    </dgm:pt>
    <dgm:pt modelId="{C2B47011-E3D6-43E0-9502-AF64E6278B60}" type="pres">
      <dgm:prSet presAssocID="{08B01556-B4B6-4719-8A75-2EF78CC13F20}" presName="sibTrans" presStyleCnt="0"/>
      <dgm:spPr/>
    </dgm:pt>
    <dgm:pt modelId="{5FB6C7D4-3D42-4141-8BAD-B212DDA5C525}" type="pres">
      <dgm:prSet presAssocID="{162231D2-0080-44E8-B9F4-1CA2D67EE57C}" presName="node" presStyleLbl="node1" presStyleIdx="3" presStyleCnt="14">
        <dgm:presLayoutVars>
          <dgm:bulletEnabled val="1"/>
        </dgm:presLayoutVars>
      </dgm:prSet>
      <dgm:spPr/>
    </dgm:pt>
    <dgm:pt modelId="{F0C5417A-D6C0-4E16-8CCC-243F9978188D}" type="pres">
      <dgm:prSet presAssocID="{122675C1-DBB1-44EB-A222-1617C7558C17}" presName="sibTrans" presStyleCnt="0"/>
      <dgm:spPr/>
    </dgm:pt>
    <dgm:pt modelId="{D7B5E214-B07A-43CF-BB44-DF6930A5607D}" type="pres">
      <dgm:prSet presAssocID="{8A979521-E030-4BF2-8B0B-21B76DB12C20}" presName="node" presStyleLbl="node1" presStyleIdx="4" presStyleCnt="14">
        <dgm:presLayoutVars>
          <dgm:bulletEnabled val="1"/>
        </dgm:presLayoutVars>
      </dgm:prSet>
      <dgm:spPr/>
    </dgm:pt>
    <dgm:pt modelId="{67D446F3-69C2-431A-BCA6-E9EB3C983AEF}" type="pres">
      <dgm:prSet presAssocID="{F2AC3DF2-EC1E-45B7-A476-165F904AAC98}" presName="sibTrans" presStyleCnt="0"/>
      <dgm:spPr/>
    </dgm:pt>
    <dgm:pt modelId="{7C8003FA-1D14-44F0-B125-2184D6A10EA7}" type="pres">
      <dgm:prSet presAssocID="{6DCB1AB4-E4DA-4286-97CE-2783FD9F5806}" presName="node" presStyleLbl="node1" presStyleIdx="5" presStyleCnt="14">
        <dgm:presLayoutVars>
          <dgm:bulletEnabled val="1"/>
        </dgm:presLayoutVars>
      </dgm:prSet>
      <dgm:spPr/>
    </dgm:pt>
    <dgm:pt modelId="{063AEC97-53B1-422B-A59A-75B4F327BA23}" type="pres">
      <dgm:prSet presAssocID="{B93CA921-631A-4B3E-8324-485149E725A0}" presName="sibTrans" presStyleCnt="0"/>
      <dgm:spPr/>
    </dgm:pt>
    <dgm:pt modelId="{2F2A1884-4826-4BF2-9FF2-2662D564DAA0}" type="pres">
      <dgm:prSet presAssocID="{34D3122A-0DD5-440B-BA0F-E035FEBC7DED}" presName="node" presStyleLbl="node1" presStyleIdx="6" presStyleCnt="14">
        <dgm:presLayoutVars>
          <dgm:bulletEnabled val="1"/>
        </dgm:presLayoutVars>
      </dgm:prSet>
      <dgm:spPr/>
    </dgm:pt>
    <dgm:pt modelId="{251C7C3F-22D9-4931-8261-1F759864B4FB}" type="pres">
      <dgm:prSet presAssocID="{E3882D4D-7D23-4DE4-BC3F-B0B99D38C116}" presName="sibTrans" presStyleCnt="0"/>
      <dgm:spPr/>
    </dgm:pt>
    <dgm:pt modelId="{F5B5C116-27AD-4E60-BC55-A298C3E53EB6}" type="pres">
      <dgm:prSet presAssocID="{5E86D862-86C4-4D9A-8815-BFB11B3EC382}" presName="node" presStyleLbl="node1" presStyleIdx="7" presStyleCnt="14">
        <dgm:presLayoutVars>
          <dgm:bulletEnabled val="1"/>
        </dgm:presLayoutVars>
      </dgm:prSet>
      <dgm:spPr/>
    </dgm:pt>
    <dgm:pt modelId="{FD2DDEE2-56C8-425B-93C0-04C404BFA86E}" type="pres">
      <dgm:prSet presAssocID="{0712F225-BCF1-4141-B9F2-A6B0257B12F0}" presName="sibTrans" presStyleCnt="0"/>
      <dgm:spPr/>
    </dgm:pt>
    <dgm:pt modelId="{987FEDFC-08B3-42FE-BE05-1A50AC3C8710}" type="pres">
      <dgm:prSet presAssocID="{93A83B7D-ACEE-463E-B0C9-4FAD6B8D842C}" presName="node" presStyleLbl="node1" presStyleIdx="8" presStyleCnt="14">
        <dgm:presLayoutVars>
          <dgm:bulletEnabled val="1"/>
        </dgm:presLayoutVars>
      </dgm:prSet>
      <dgm:spPr/>
    </dgm:pt>
    <dgm:pt modelId="{887F7DFB-A361-41B9-AB21-2A0B55FE5C46}" type="pres">
      <dgm:prSet presAssocID="{977FFBCF-8C07-4798-BDFF-463F75732C8F}" presName="sibTrans" presStyleCnt="0"/>
      <dgm:spPr/>
    </dgm:pt>
    <dgm:pt modelId="{E94DA199-4455-417E-88CD-EBA119405F8D}" type="pres">
      <dgm:prSet presAssocID="{7BD5EBA2-6A08-447D-9815-75E0B6E6714D}" presName="node" presStyleLbl="node1" presStyleIdx="9" presStyleCnt="14">
        <dgm:presLayoutVars>
          <dgm:bulletEnabled val="1"/>
        </dgm:presLayoutVars>
      </dgm:prSet>
      <dgm:spPr/>
    </dgm:pt>
    <dgm:pt modelId="{CF8EF8A0-D53D-4F08-8EED-975C97EAAA5A}" type="pres">
      <dgm:prSet presAssocID="{650747B4-57BA-416D-9C29-90F14322F37F}" presName="sibTrans" presStyleCnt="0"/>
      <dgm:spPr/>
    </dgm:pt>
    <dgm:pt modelId="{46A46768-470E-4306-86B1-1AB49B79DAD6}" type="pres">
      <dgm:prSet presAssocID="{C0D7917F-3782-4B28-A796-235A30DAD3D4}" presName="node" presStyleLbl="node1" presStyleIdx="10" presStyleCnt="14">
        <dgm:presLayoutVars>
          <dgm:bulletEnabled val="1"/>
        </dgm:presLayoutVars>
      </dgm:prSet>
      <dgm:spPr/>
    </dgm:pt>
    <dgm:pt modelId="{437B05CC-22F3-4021-B8C5-DE20E757A478}" type="pres">
      <dgm:prSet presAssocID="{0EC9199D-54FD-4442-80DC-FEAAF17AB551}" presName="sibTrans" presStyleCnt="0"/>
      <dgm:spPr/>
    </dgm:pt>
    <dgm:pt modelId="{9500883F-9C2E-4D67-AC0F-FBD70A605D36}" type="pres">
      <dgm:prSet presAssocID="{5F9CC3A3-2577-4A6F-A16A-01206BA6CF23}" presName="node" presStyleLbl="node1" presStyleIdx="11" presStyleCnt="14">
        <dgm:presLayoutVars>
          <dgm:bulletEnabled val="1"/>
        </dgm:presLayoutVars>
      </dgm:prSet>
      <dgm:spPr/>
    </dgm:pt>
    <dgm:pt modelId="{E317D3B6-F967-4E23-A945-07A23C60D23C}" type="pres">
      <dgm:prSet presAssocID="{DB795D83-DE2E-446D-A72C-DB1C7C5FA51B}" presName="sibTrans" presStyleCnt="0"/>
      <dgm:spPr/>
    </dgm:pt>
    <dgm:pt modelId="{3B2BDEDF-D335-4E46-B322-6E78D3D157CC}" type="pres">
      <dgm:prSet presAssocID="{90872DC2-2B91-4572-8EB4-422824156D2C}" presName="node" presStyleLbl="node1" presStyleIdx="12" presStyleCnt="14">
        <dgm:presLayoutVars>
          <dgm:bulletEnabled val="1"/>
        </dgm:presLayoutVars>
      </dgm:prSet>
      <dgm:spPr/>
    </dgm:pt>
    <dgm:pt modelId="{C6BCA815-9820-4150-ACD1-8C33CE5B3EEA}" type="pres">
      <dgm:prSet presAssocID="{C3E523C8-C26B-4BB4-80EF-4289CBA471DB}" presName="sibTrans" presStyleCnt="0"/>
      <dgm:spPr/>
    </dgm:pt>
    <dgm:pt modelId="{3C6289A6-D3D5-48CF-8468-436A002A4996}" type="pres">
      <dgm:prSet presAssocID="{8C197323-A732-4E27-8C0E-C4B8E9FA1DBE}" presName="node" presStyleLbl="node1" presStyleIdx="13" presStyleCnt="14">
        <dgm:presLayoutVars>
          <dgm:bulletEnabled val="1"/>
        </dgm:presLayoutVars>
      </dgm:prSet>
      <dgm:spPr/>
    </dgm:pt>
  </dgm:ptLst>
  <dgm:cxnLst>
    <dgm:cxn modelId="{FFA71F09-9EFA-4DAD-8AEF-DE47D636B12B}" type="presOf" srcId="{86124459-48B3-42C7-B270-3F5752D41B68}" destId="{AF5D1A79-8C03-44A7-8DFB-2BD9D7184725}" srcOrd="0" destOrd="0" presId="urn:microsoft.com/office/officeart/2005/8/layout/default"/>
    <dgm:cxn modelId="{A5F7190D-882E-44CA-BD09-96CBB0D7C57E}" srcId="{86124459-48B3-42C7-B270-3F5752D41B68}" destId="{162231D2-0080-44E8-B9F4-1CA2D67EE57C}" srcOrd="3" destOrd="0" parTransId="{07DA4541-F58B-40D5-9164-B7FDB2B796BE}" sibTransId="{122675C1-DBB1-44EB-A222-1617C7558C17}"/>
    <dgm:cxn modelId="{99A06E0E-E594-47D6-B137-0697932D93F4}" srcId="{86124459-48B3-42C7-B270-3F5752D41B68}" destId="{8C197323-A732-4E27-8C0E-C4B8E9FA1DBE}" srcOrd="13" destOrd="0" parTransId="{89BADF68-A1BA-4B2A-88A7-D77CA236B432}" sibTransId="{7EF90AB1-7CA3-4969-8852-10CF86E4995E}"/>
    <dgm:cxn modelId="{26999810-1594-46F5-80DD-FAB0B643918B}" srcId="{86124459-48B3-42C7-B270-3F5752D41B68}" destId="{6DCB1AB4-E4DA-4286-97CE-2783FD9F5806}" srcOrd="5" destOrd="0" parTransId="{6E2E4645-9190-4D47-B5E1-67DF4DEAA540}" sibTransId="{B93CA921-631A-4B3E-8324-485149E725A0}"/>
    <dgm:cxn modelId="{234C5718-569F-4F6C-85EF-B86A65DFED82}" type="presOf" srcId="{162231D2-0080-44E8-B9F4-1CA2D67EE57C}" destId="{5FB6C7D4-3D42-4141-8BAD-B212DDA5C525}" srcOrd="0" destOrd="0" presId="urn:microsoft.com/office/officeart/2005/8/layout/default"/>
    <dgm:cxn modelId="{25B08A1B-947A-4861-9580-61A5E18D38EF}" srcId="{86124459-48B3-42C7-B270-3F5752D41B68}" destId="{C7453E49-D145-4769-8A28-16C852EACAF6}" srcOrd="0" destOrd="0" parTransId="{CB1C62D4-7543-451B-930F-3A42FC0673B0}" sibTransId="{636C398C-A633-4AF8-8E8F-313132AF5DB9}"/>
    <dgm:cxn modelId="{00C0882A-AD0B-44A2-889C-FB86077AF591}" srcId="{86124459-48B3-42C7-B270-3F5752D41B68}" destId="{C0D7917F-3782-4B28-A796-235A30DAD3D4}" srcOrd="10" destOrd="0" parTransId="{8C1D649B-1850-4535-8C90-062A2F9D4736}" sibTransId="{0EC9199D-54FD-4442-80DC-FEAAF17AB551}"/>
    <dgm:cxn modelId="{76181F34-3E59-4700-953E-465382AF77E8}" type="presOf" srcId="{93A83B7D-ACEE-463E-B0C9-4FAD6B8D842C}" destId="{987FEDFC-08B3-42FE-BE05-1A50AC3C8710}" srcOrd="0" destOrd="0" presId="urn:microsoft.com/office/officeart/2005/8/layout/default"/>
    <dgm:cxn modelId="{CF65C739-C755-4ECE-B260-77EF1C5175FC}" type="presOf" srcId="{6DCB1AB4-E4DA-4286-97CE-2783FD9F5806}" destId="{7C8003FA-1D14-44F0-B125-2184D6A10EA7}" srcOrd="0" destOrd="0" presId="urn:microsoft.com/office/officeart/2005/8/layout/default"/>
    <dgm:cxn modelId="{74669348-26FC-4C44-A3F6-DA9E925446F7}" type="presOf" srcId="{7BD5EBA2-6A08-447D-9815-75E0B6E6714D}" destId="{E94DA199-4455-417E-88CD-EBA119405F8D}" srcOrd="0" destOrd="0" presId="urn:microsoft.com/office/officeart/2005/8/layout/default"/>
    <dgm:cxn modelId="{7484444B-4917-4F0A-8AF6-BD5535983936}" type="presOf" srcId="{5E86D862-86C4-4D9A-8815-BFB11B3EC382}" destId="{F5B5C116-27AD-4E60-BC55-A298C3E53EB6}" srcOrd="0" destOrd="0" presId="urn:microsoft.com/office/officeart/2005/8/layout/default"/>
    <dgm:cxn modelId="{270EC974-21E5-41EF-A2C9-9AC667903A32}" srcId="{86124459-48B3-42C7-B270-3F5752D41B68}" destId="{5E86D862-86C4-4D9A-8815-BFB11B3EC382}" srcOrd="7" destOrd="0" parTransId="{C09AC21D-0B36-4A2E-AC94-1C5D0EB32D58}" sibTransId="{0712F225-BCF1-4141-B9F2-A6B0257B12F0}"/>
    <dgm:cxn modelId="{3D611A57-5E0A-4BF2-89D1-A98285C4BA23}" type="presOf" srcId="{34D3122A-0DD5-440B-BA0F-E035FEBC7DED}" destId="{2F2A1884-4826-4BF2-9FF2-2662D564DAA0}" srcOrd="0" destOrd="0" presId="urn:microsoft.com/office/officeart/2005/8/layout/default"/>
    <dgm:cxn modelId="{C5F8C683-23FB-4DE9-8E38-923CD24FA51C}" srcId="{86124459-48B3-42C7-B270-3F5752D41B68}" destId="{34D3122A-0DD5-440B-BA0F-E035FEBC7DED}" srcOrd="6" destOrd="0" parTransId="{E16F62DF-CD1D-42DB-9336-3A1BEBE33A1F}" sibTransId="{E3882D4D-7D23-4DE4-BC3F-B0B99D38C116}"/>
    <dgm:cxn modelId="{406B4897-982D-4232-81E8-B8D4717C795D}" type="presOf" srcId="{3E46E527-92F5-4BD1-A639-6246572C3C65}" destId="{0EE49AEE-01BF-44EE-97CE-D875D63393F3}" srcOrd="0" destOrd="0" presId="urn:microsoft.com/office/officeart/2005/8/layout/default"/>
    <dgm:cxn modelId="{F0D9AACB-FA9B-4ACD-ABA9-942C2F5B23EF}" srcId="{86124459-48B3-42C7-B270-3F5752D41B68}" destId="{5F9CC3A3-2577-4A6F-A16A-01206BA6CF23}" srcOrd="11" destOrd="0" parTransId="{752EF254-F533-4489-83B6-23453E138C25}" sibTransId="{DB795D83-DE2E-446D-A72C-DB1C7C5FA51B}"/>
    <dgm:cxn modelId="{0548DDD2-23B2-4330-A3AF-3A036B8094A7}" srcId="{86124459-48B3-42C7-B270-3F5752D41B68}" destId="{AF77D1B0-F278-4E38-A37D-EBDCBC4694A3}" srcOrd="1" destOrd="0" parTransId="{42B45D4D-4A95-482A-A701-94BC7E9C9500}" sibTransId="{8B261A45-01BB-42B4-A2EE-F14321D963DA}"/>
    <dgm:cxn modelId="{4EA031D5-35CF-403F-86C9-CB95DEBD9B06}" type="presOf" srcId="{8A979521-E030-4BF2-8B0B-21B76DB12C20}" destId="{D7B5E214-B07A-43CF-BB44-DF6930A5607D}" srcOrd="0" destOrd="0" presId="urn:microsoft.com/office/officeart/2005/8/layout/default"/>
    <dgm:cxn modelId="{8FB70ED6-72BA-4ED8-8422-7D66711567C2}" srcId="{86124459-48B3-42C7-B270-3F5752D41B68}" destId="{7BD5EBA2-6A08-447D-9815-75E0B6E6714D}" srcOrd="9" destOrd="0" parTransId="{8A1FD836-1B39-4E9A-912B-2C5D41C07613}" sibTransId="{650747B4-57BA-416D-9C29-90F14322F37F}"/>
    <dgm:cxn modelId="{76DE3AD9-69FE-4868-9FBD-A8C3B08A96CA}" type="presOf" srcId="{90872DC2-2B91-4572-8EB4-422824156D2C}" destId="{3B2BDEDF-D335-4E46-B322-6E78D3D157CC}" srcOrd="0" destOrd="0" presId="urn:microsoft.com/office/officeart/2005/8/layout/default"/>
    <dgm:cxn modelId="{E5D262DA-2C32-49C2-BF6D-51E408B9931E}" srcId="{86124459-48B3-42C7-B270-3F5752D41B68}" destId="{8A979521-E030-4BF2-8B0B-21B76DB12C20}" srcOrd="4" destOrd="0" parTransId="{1BCB8309-BCBE-4CDC-8C1B-62BD46636BDE}" sibTransId="{F2AC3DF2-EC1E-45B7-A476-165F904AAC98}"/>
    <dgm:cxn modelId="{20E6F0DE-04CB-4F17-B430-F31842B216EB}" srcId="{86124459-48B3-42C7-B270-3F5752D41B68}" destId="{3E46E527-92F5-4BD1-A639-6246572C3C65}" srcOrd="2" destOrd="0" parTransId="{9DA1DEC9-D84E-4ECD-9491-4EA15ED7D9FB}" sibTransId="{08B01556-B4B6-4719-8A75-2EF78CC13F20}"/>
    <dgm:cxn modelId="{0A640BE1-4C56-4AFE-AF37-A3496405AE34}" type="presOf" srcId="{8C197323-A732-4E27-8C0E-C4B8E9FA1DBE}" destId="{3C6289A6-D3D5-48CF-8468-436A002A4996}" srcOrd="0" destOrd="0" presId="urn:microsoft.com/office/officeart/2005/8/layout/default"/>
    <dgm:cxn modelId="{B3C938E5-5C59-4C79-B4DD-95F1164A05AF}" type="presOf" srcId="{5F9CC3A3-2577-4A6F-A16A-01206BA6CF23}" destId="{9500883F-9C2E-4D67-AC0F-FBD70A605D36}" srcOrd="0" destOrd="0" presId="urn:microsoft.com/office/officeart/2005/8/layout/default"/>
    <dgm:cxn modelId="{DB9E5EEE-31DC-4092-B959-2C7E1A5458F3}" srcId="{86124459-48B3-42C7-B270-3F5752D41B68}" destId="{93A83B7D-ACEE-463E-B0C9-4FAD6B8D842C}" srcOrd="8" destOrd="0" parTransId="{8B651A18-A84A-4C2B-B90B-0BA8228FE073}" sibTransId="{977FFBCF-8C07-4798-BDFF-463F75732C8F}"/>
    <dgm:cxn modelId="{435AA4F2-D3F7-482C-9CD9-7F85B5113564}" type="presOf" srcId="{C0D7917F-3782-4B28-A796-235A30DAD3D4}" destId="{46A46768-470E-4306-86B1-1AB49B79DAD6}" srcOrd="0" destOrd="0" presId="urn:microsoft.com/office/officeart/2005/8/layout/default"/>
    <dgm:cxn modelId="{F58B9AF7-D36C-4A57-8564-832F3E299802}" srcId="{86124459-48B3-42C7-B270-3F5752D41B68}" destId="{90872DC2-2B91-4572-8EB4-422824156D2C}" srcOrd="12" destOrd="0" parTransId="{6F514E5B-12C0-4D52-AE2E-C9369EF45128}" sibTransId="{C3E523C8-C26B-4BB4-80EF-4289CBA471DB}"/>
    <dgm:cxn modelId="{CE414CF9-5BA0-4073-A400-BA663FF22BDC}" type="presOf" srcId="{C7453E49-D145-4769-8A28-16C852EACAF6}" destId="{53CE9E53-3017-46E6-9200-4A9E0F5A299A}" srcOrd="0" destOrd="0" presId="urn:microsoft.com/office/officeart/2005/8/layout/default"/>
    <dgm:cxn modelId="{D5CF2FFD-424F-4115-8DBF-08D1D9F3D016}" type="presOf" srcId="{AF77D1B0-F278-4E38-A37D-EBDCBC4694A3}" destId="{B6C4D8DE-1DCF-4C41-B3BB-8C6B9F69644B}" srcOrd="0" destOrd="0" presId="urn:microsoft.com/office/officeart/2005/8/layout/default"/>
    <dgm:cxn modelId="{B7943905-793B-4C15-B8B6-06D2DA26E86D}" type="presParOf" srcId="{AF5D1A79-8C03-44A7-8DFB-2BD9D7184725}" destId="{53CE9E53-3017-46E6-9200-4A9E0F5A299A}" srcOrd="0" destOrd="0" presId="urn:microsoft.com/office/officeart/2005/8/layout/default"/>
    <dgm:cxn modelId="{BFB13ABB-CAB1-4921-86C3-3DA46B376D9B}" type="presParOf" srcId="{AF5D1A79-8C03-44A7-8DFB-2BD9D7184725}" destId="{981DA409-730A-4425-A6F3-8AABDBC5A482}" srcOrd="1" destOrd="0" presId="urn:microsoft.com/office/officeart/2005/8/layout/default"/>
    <dgm:cxn modelId="{C29D58F4-F8F5-4005-8055-CEA9A9837E47}" type="presParOf" srcId="{AF5D1A79-8C03-44A7-8DFB-2BD9D7184725}" destId="{B6C4D8DE-1DCF-4C41-B3BB-8C6B9F69644B}" srcOrd="2" destOrd="0" presId="urn:microsoft.com/office/officeart/2005/8/layout/default"/>
    <dgm:cxn modelId="{5F3DC88B-AF4A-43FE-9685-FE8B6CEA7112}" type="presParOf" srcId="{AF5D1A79-8C03-44A7-8DFB-2BD9D7184725}" destId="{74552241-775D-4576-B31B-89C1D1DF3D2F}" srcOrd="3" destOrd="0" presId="urn:microsoft.com/office/officeart/2005/8/layout/default"/>
    <dgm:cxn modelId="{0DAA293F-7CEC-41CB-85FB-C32FDDBB99F2}" type="presParOf" srcId="{AF5D1A79-8C03-44A7-8DFB-2BD9D7184725}" destId="{0EE49AEE-01BF-44EE-97CE-D875D63393F3}" srcOrd="4" destOrd="0" presId="urn:microsoft.com/office/officeart/2005/8/layout/default"/>
    <dgm:cxn modelId="{0F541B55-A326-4A73-9FB4-D97BD5A1ADE6}" type="presParOf" srcId="{AF5D1A79-8C03-44A7-8DFB-2BD9D7184725}" destId="{C2B47011-E3D6-43E0-9502-AF64E6278B60}" srcOrd="5" destOrd="0" presId="urn:microsoft.com/office/officeart/2005/8/layout/default"/>
    <dgm:cxn modelId="{9C232E5B-EFB6-4A76-926B-CEA5DC5EA75B}" type="presParOf" srcId="{AF5D1A79-8C03-44A7-8DFB-2BD9D7184725}" destId="{5FB6C7D4-3D42-4141-8BAD-B212DDA5C525}" srcOrd="6" destOrd="0" presId="urn:microsoft.com/office/officeart/2005/8/layout/default"/>
    <dgm:cxn modelId="{712052E4-6019-4DFD-8FB6-A8898EBC900B}" type="presParOf" srcId="{AF5D1A79-8C03-44A7-8DFB-2BD9D7184725}" destId="{F0C5417A-D6C0-4E16-8CCC-243F9978188D}" srcOrd="7" destOrd="0" presId="urn:microsoft.com/office/officeart/2005/8/layout/default"/>
    <dgm:cxn modelId="{A79C54AA-6216-4B71-9C98-7C9EBE7B76E2}" type="presParOf" srcId="{AF5D1A79-8C03-44A7-8DFB-2BD9D7184725}" destId="{D7B5E214-B07A-43CF-BB44-DF6930A5607D}" srcOrd="8" destOrd="0" presId="urn:microsoft.com/office/officeart/2005/8/layout/default"/>
    <dgm:cxn modelId="{8A915EFA-4CF5-45AB-8535-89168A67F74A}" type="presParOf" srcId="{AF5D1A79-8C03-44A7-8DFB-2BD9D7184725}" destId="{67D446F3-69C2-431A-BCA6-E9EB3C983AEF}" srcOrd="9" destOrd="0" presId="urn:microsoft.com/office/officeart/2005/8/layout/default"/>
    <dgm:cxn modelId="{DC22DF34-F9F4-483B-BE77-7E29E19A2055}" type="presParOf" srcId="{AF5D1A79-8C03-44A7-8DFB-2BD9D7184725}" destId="{7C8003FA-1D14-44F0-B125-2184D6A10EA7}" srcOrd="10" destOrd="0" presId="urn:microsoft.com/office/officeart/2005/8/layout/default"/>
    <dgm:cxn modelId="{1F709C22-87DE-444E-9329-87CE07DA47DC}" type="presParOf" srcId="{AF5D1A79-8C03-44A7-8DFB-2BD9D7184725}" destId="{063AEC97-53B1-422B-A59A-75B4F327BA23}" srcOrd="11" destOrd="0" presId="urn:microsoft.com/office/officeart/2005/8/layout/default"/>
    <dgm:cxn modelId="{B86E0C1E-9FFA-4349-B0B0-671F0A940E41}" type="presParOf" srcId="{AF5D1A79-8C03-44A7-8DFB-2BD9D7184725}" destId="{2F2A1884-4826-4BF2-9FF2-2662D564DAA0}" srcOrd="12" destOrd="0" presId="urn:microsoft.com/office/officeart/2005/8/layout/default"/>
    <dgm:cxn modelId="{CD3CF627-2DBB-414C-A3E6-0604059E7727}" type="presParOf" srcId="{AF5D1A79-8C03-44A7-8DFB-2BD9D7184725}" destId="{251C7C3F-22D9-4931-8261-1F759864B4FB}" srcOrd="13" destOrd="0" presId="urn:microsoft.com/office/officeart/2005/8/layout/default"/>
    <dgm:cxn modelId="{4937F7A1-DE23-4E22-8C60-3E66AD19AA9E}" type="presParOf" srcId="{AF5D1A79-8C03-44A7-8DFB-2BD9D7184725}" destId="{F5B5C116-27AD-4E60-BC55-A298C3E53EB6}" srcOrd="14" destOrd="0" presId="urn:microsoft.com/office/officeart/2005/8/layout/default"/>
    <dgm:cxn modelId="{BE6F8BAC-727F-4A11-BCD9-C61ADA48C9BE}" type="presParOf" srcId="{AF5D1A79-8C03-44A7-8DFB-2BD9D7184725}" destId="{FD2DDEE2-56C8-425B-93C0-04C404BFA86E}" srcOrd="15" destOrd="0" presId="urn:microsoft.com/office/officeart/2005/8/layout/default"/>
    <dgm:cxn modelId="{E62C2ABF-AC79-48F4-ACF4-0610A7F976FB}" type="presParOf" srcId="{AF5D1A79-8C03-44A7-8DFB-2BD9D7184725}" destId="{987FEDFC-08B3-42FE-BE05-1A50AC3C8710}" srcOrd="16" destOrd="0" presId="urn:microsoft.com/office/officeart/2005/8/layout/default"/>
    <dgm:cxn modelId="{6CB2D854-3432-4BD9-986B-C327411D3BCB}" type="presParOf" srcId="{AF5D1A79-8C03-44A7-8DFB-2BD9D7184725}" destId="{887F7DFB-A361-41B9-AB21-2A0B55FE5C46}" srcOrd="17" destOrd="0" presId="urn:microsoft.com/office/officeart/2005/8/layout/default"/>
    <dgm:cxn modelId="{D13EBE5D-5F13-476E-BE07-C440600BFF54}" type="presParOf" srcId="{AF5D1A79-8C03-44A7-8DFB-2BD9D7184725}" destId="{E94DA199-4455-417E-88CD-EBA119405F8D}" srcOrd="18" destOrd="0" presId="urn:microsoft.com/office/officeart/2005/8/layout/default"/>
    <dgm:cxn modelId="{B855583A-0FAE-4CC7-9D66-9CB56A29F5AF}" type="presParOf" srcId="{AF5D1A79-8C03-44A7-8DFB-2BD9D7184725}" destId="{CF8EF8A0-D53D-4F08-8EED-975C97EAAA5A}" srcOrd="19" destOrd="0" presId="urn:microsoft.com/office/officeart/2005/8/layout/default"/>
    <dgm:cxn modelId="{B45CB658-1A45-47C3-8E21-D217EAAA282D}" type="presParOf" srcId="{AF5D1A79-8C03-44A7-8DFB-2BD9D7184725}" destId="{46A46768-470E-4306-86B1-1AB49B79DAD6}" srcOrd="20" destOrd="0" presId="urn:microsoft.com/office/officeart/2005/8/layout/default"/>
    <dgm:cxn modelId="{C2C34771-682C-48C5-9834-2B53B4084D34}" type="presParOf" srcId="{AF5D1A79-8C03-44A7-8DFB-2BD9D7184725}" destId="{437B05CC-22F3-4021-B8C5-DE20E757A478}" srcOrd="21" destOrd="0" presId="urn:microsoft.com/office/officeart/2005/8/layout/default"/>
    <dgm:cxn modelId="{FBD99D60-6E11-4089-B70D-EFE9FD703AEA}" type="presParOf" srcId="{AF5D1A79-8C03-44A7-8DFB-2BD9D7184725}" destId="{9500883F-9C2E-4D67-AC0F-FBD70A605D36}" srcOrd="22" destOrd="0" presId="urn:microsoft.com/office/officeart/2005/8/layout/default"/>
    <dgm:cxn modelId="{3F8533D0-B244-4F65-9BBA-214CDFDF028E}" type="presParOf" srcId="{AF5D1A79-8C03-44A7-8DFB-2BD9D7184725}" destId="{E317D3B6-F967-4E23-A945-07A23C60D23C}" srcOrd="23" destOrd="0" presId="urn:microsoft.com/office/officeart/2005/8/layout/default"/>
    <dgm:cxn modelId="{6AB40C01-672A-483D-9D0E-6B9C89D017C9}" type="presParOf" srcId="{AF5D1A79-8C03-44A7-8DFB-2BD9D7184725}" destId="{3B2BDEDF-D335-4E46-B322-6E78D3D157CC}" srcOrd="24" destOrd="0" presId="urn:microsoft.com/office/officeart/2005/8/layout/default"/>
    <dgm:cxn modelId="{876204C9-E967-46E0-B357-59BAE9343F51}" type="presParOf" srcId="{AF5D1A79-8C03-44A7-8DFB-2BD9D7184725}" destId="{C6BCA815-9820-4150-ACD1-8C33CE5B3EEA}" srcOrd="25" destOrd="0" presId="urn:microsoft.com/office/officeart/2005/8/layout/default"/>
    <dgm:cxn modelId="{F820F301-8335-4C15-A22F-F58636908D96}" type="presParOf" srcId="{AF5D1A79-8C03-44A7-8DFB-2BD9D7184725}" destId="{3C6289A6-D3D5-48CF-8468-436A002A4996}"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585837-C9BA-40AD-A951-1BF9327269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D069C901-AAEC-4CB7-8530-D09117E21699}">
      <dgm:prSet phldrT="[Text]" custT="1"/>
      <dgm:spPr/>
      <dgm:t>
        <a:bodyPr/>
        <a:lstStyle/>
        <a:p>
          <a:r>
            <a:rPr lang="en-AU" sz="3200" dirty="0"/>
            <a:t>National</a:t>
          </a:r>
        </a:p>
      </dgm:t>
    </dgm:pt>
    <dgm:pt modelId="{146DB925-A17F-420D-8E2D-8CA828964D85}" type="parTrans" cxnId="{B80ECFC7-698F-4854-ACAE-C0B512D8B3D0}">
      <dgm:prSet/>
      <dgm:spPr/>
      <dgm:t>
        <a:bodyPr/>
        <a:lstStyle/>
        <a:p>
          <a:endParaRPr lang="en-AU" sz="1100"/>
        </a:p>
      </dgm:t>
    </dgm:pt>
    <dgm:pt modelId="{731791F0-09C4-4B9D-92FF-018A69D0CDEA}" type="sibTrans" cxnId="{B80ECFC7-698F-4854-ACAE-C0B512D8B3D0}">
      <dgm:prSet/>
      <dgm:spPr/>
      <dgm:t>
        <a:bodyPr/>
        <a:lstStyle/>
        <a:p>
          <a:endParaRPr lang="en-AU" sz="1100"/>
        </a:p>
      </dgm:t>
    </dgm:pt>
    <dgm:pt modelId="{4CF1283F-362E-4A8B-9F88-3F20E4187AAA}">
      <dgm:prSet phldrT="[Text]" custT="1"/>
      <dgm:spPr/>
      <dgm:t>
        <a:bodyPr/>
        <a:lstStyle/>
        <a:p>
          <a:r>
            <a:rPr lang="en-AU" sz="3200" dirty="0"/>
            <a:t>State</a:t>
          </a:r>
        </a:p>
      </dgm:t>
    </dgm:pt>
    <dgm:pt modelId="{F82CAFEE-7F96-47E8-9A99-99A1BA89FA43}" type="parTrans" cxnId="{BD63D78E-5818-49CF-AB66-8176CBBBDDFE}">
      <dgm:prSet/>
      <dgm:spPr/>
      <dgm:t>
        <a:bodyPr/>
        <a:lstStyle/>
        <a:p>
          <a:endParaRPr lang="en-AU" sz="1100"/>
        </a:p>
      </dgm:t>
    </dgm:pt>
    <dgm:pt modelId="{FD0D7E09-1B5A-4F2D-B069-A2FCABA572BB}" type="sibTrans" cxnId="{BD63D78E-5818-49CF-AB66-8176CBBBDDFE}">
      <dgm:prSet/>
      <dgm:spPr/>
      <dgm:t>
        <a:bodyPr/>
        <a:lstStyle/>
        <a:p>
          <a:endParaRPr lang="en-AU" sz="1100"/>
        </a:p>
      </dgm:t>
    </dgm:pt>
    <dgm:pt modelId="{AEB3B71A-2356-4D29-BE7A-570C795F6048}">
      <dgm:prSet phldrT="[Text]" custT="1"/>
      <dgm:spPr/>
      <dgm:t>
        <a:bodyPr/>
        <a:lstStyle/>
        <a:p>
          <a:r>
            <a:rPr lang="en-AU" sz="3200" dirty="0"/>
            <a:t>Club</a:t>
          </a:r>
        </a:p>
      </dgm:t>
    </dgm:pt>
    <dgm:pt modelId="{780CA059-9204-480F-8A46-0C1FB1E6D83C}" type="parTrans" cxnId="{EBEF2487-9E60-408A-996B-DCC5FF0CD841}">
      <dgm:prSet/>
      <dgm:spPr/>
      <dgm:t>
        <a:bodyPr/>
        <a:lstStyle/>
        <a:p>
          <a:endParaRPr lang="en-AU" sz="1100"/>
        </a:p>
      </dgm:t>
    </dgm:pt>
    <dgm:pt modelId="{22CBC246-AD57-48FE-84AA-07A8B3A0B5A3}" type="sibTrans" cxnId="{EBEF2487-9E60-408A-996B-DCC5FF0CD841}">
      <dgm:prSet/>
      <dgm:spPr/>
      <dgm:t>
        <a:bodyPr/>
        <a:lstStyle/>
        <a:p>
          <a:endParaRPr lang="en-AU" sz="1100"/>
        </a:p>
      </dgm:t>
    </dgm:pt>
    <dgm:pt modelId="{5309699B-A422-4F69-A8C9-AE57DD5D8C37}">
      <dgm:prSet phldrT="[Text]" custT="1"/>
      <dgm:spPr/>
      <dgm:t>
        <a:bodyPr/>
        <a:lstStyle/>
        <a:p>
          <a:r>
            <a:rPr lang="en-AU" sz="3200" dirty="0"/>
            <a:t>Individual</a:t>
          </a:r>
        </a:p>
      </dgm:t>
    </dgm:pt>
    <dgm:pt modelId="{1C51C88E-008C-4191-A414-8165A55CE343}" type="parTrans" cxnId="{7AB30F35-2B4B-4F0D-AB50-29888AC41A69}">
      <dgm:prSet/>
      <dgm:spPr/>
      <dgm:t>
        <a:bodyPr/>
        <a:lstStyle/>
        <a:p>
          <a:endParaRPr lang="en-AU" sz="1100"/>
        </a:p>
      </dgm:t>
    </dgm:pt>
    <dgm:pt modelId="{C20F1B43-0CFA-4ECB-9D14-039517706CBC}" type="sibTrans" cxnId="{7AB30F35-2B4B-4F0D-AB50-29888AC41A69}">
      <dgm:prSet/>
      <dgm:spPr/>
      <dgm:t>
        <a:bodyPr/>
        <a:lstStyle/>
        <a:p>
          <a:endParaRPr lang="en-AU" sz="1100"/>
        </a:p>
      </dgm:t>
    </dgm:pt>
    <dgm:pt modelId="{09839FE4-2B7B-4C64-BE9C-0BDD57E69DD6}">
      <dgm:prSet phldrT="[Text]" custT="1"/>
      <dgm:spPr/>
      <dgm:t>
        <a:bodyPr/>
        <a:lstStyle/>
        <a:p>
          <a:r>
            <a:rPr lang="en-AU" sz="1600" dirty="0"/>
            <a:t>Divisional QUAFL?</a:t>
          </a:r>
        </a:p>
      </dgm:t>
    </dgm:pt>
    <dgm:pt modelId="{7F45CDE1-2515-4968-A83C-6BFB3D61E151}" type="parTrans" cxnId="{FAA96FA4-DEB7-48D3-BAFC-67A5948D9DC3}">
      <dgm:prSet/>
      <dgm:spPr/>
      <dgm:t>
        <a:bodyPr/>
        <a:lstStyle/>
        <a:p>
          <a:endParaRPr lang="en-AU" sz="1100"/>
        </a:p>
      </dgm:t>
    </dgm:pt>
    <dgm:pt modelId="{763A20B7-BC1D-48C3-A3BB-2453837A1A78}" type="sibTrans" cxnId="{FAA96FA4-DEB7-48D3-BAFC-67A5948D9DC3}">
      <dgm:prSet/>
      <dgm:spPr/>
      <dgm:t>
        <a:bodyPr/>
        <a:lstStyle/>
        <a:p>
          <a:endParaRPr lang="en-AU" sz="1100"/>
        </a:p>
      </dgm:t>
    </dgm:pt>
    <dgm:pt modelId="{7EE5BA19-6516-460F-95A0-7A294B1CA233}">
      <dgm:prSet phldrT="[Text]" custT="1"/>
      <dgm:spPr/>
      <dgm:t>
        <a:bodyPr/>
        <a:lstStyle/>
        <a:p>
          <a:r>
            <a:rPr lang="en-AU" sz="1600" dirty="0"/>
            <a:t>Cross-divisional games</a:t>
          </a:r>
        </a:p>
      </dgm:t>
    </dgm:pt>
    <dgm:pt modelId="{B0318D24-7920-4E71-AF43-020F20B4F96E}" type="parTrans" cxnId="{ECE6F11A-D7B5-482C-BCEE-96BF25407E1B}">
      <dgm:prSet/>
      <dgm:spPr/>
      <dgm:t>
        <a:bodyPr/>
        <a:lstStyle/>
        <a:p>
          <a:endParaRPr lang="en-AU" sz="1100"/>
        </a:p>
      </dgm:t>
    </dgm:pt>
    <dgm:pt modelId="{86B3C4EB-801F-4F0D-88EA-9FDAAEF2EBB7}" type="sibTrans" cxnId="{ECE6F11A-D7B5-482C-BCEE-96BF25407E1B}">
      <dgm:prSet/>
      <dgm:spPr/>
      <dgm:t>
        <a:bodyPr/>
        <a:lstStyle/>
        <a:p>
          <a:endParaRPr lang="en-AU" sz="1100"/>
        </a:p>
      </dgm:t>
    </dgm:pt>
    <dgm:pt modelId="{4D9E1A5E-D6FF-4BFE-9667-EE9892A0C753}">
      <dgm:prSet phldrT="[Text]" custT="1"/>
      <dgm:spPr/>
      <dgm:t>
        <a:bodyPr/>
        <a:lstStyle/>
        <a:p>
          <a:r>
            <a:rPr lang="en-AU" sz="1600" dirty="0"/>
            <a:t>Motivational</a:t>
          </a:r>
        </a:p>
      </dgm:t>
    </dgm:pt>
    <dgm:pt modelId="{5C3142D8-24F8-4C8F-A184-CE0650E1852E}" type="parTrans" cxnId="{2AF553F5-DEFA-46F8-83BC-1C455E1EB235}">
      <dgm:prSet/>
      <dgm:spPr/>
      <dgm:t>
        <a:bodyPr/>
        <a:lstStyle/>
        <a:p>
          <a:endParaRPr lang="en-AU"/>
        </a:p>
      </dgm:t>
    </dgm:pt>
    <dgm:pt modelId="{60F173FF-67B1-40D8-89BB-B936B21A98B9}" type="sibTrans" cxnId="{2AF553F5-DEFA-46F8-83BC-1C455E1EB235}">
      <dgm:prSet/>
      <dgm:spPr/>
      <dgm:t>
        <a:bodyPr/>
        <a:lstStyle/>
        <a:p>
          <a:endParaRPr lang="en-AU"/>
        </a:p>
      </dgm:t>
    </dgm:pt>
    <dgm:pt modelId="{23E90483-DDF2-4D78-A916-FED3DA51EEBD}">
      <dgm:prSet phldrT="[Text]" custT="1"/>
      <dgm:spPr/>
      <dgm:t>
        <a:bodyPr/>
        <a:lstStyle/>
        <a:p>
          <a:r>
            <a:rPr lang="en-AU" sz="1600" dirty="0"/>
            <a:t>Participation</a:t>
          </a:r>
        </a:p>
      </dgm:t>
    </dgm:pt>
    <dgm:pt modelId="{A5C035F1-28DF-411E-8528-8679F0AEEF07}" type="parTrans" cxnId="{44548B29-A3B3-4C6F-A92E-4D34AB0A64BF}">
      <dgm:prSet/>
      <dgm:spPr/>
      <dgm:t>
        <a:bodyPr/>
        <a:lstStyle/>
        <a:p>
          <a:endParaRPr lang="en-AU"/>
        </a:p>
      </dgm:t>
    </dgm:pt>
    <dgm:pt modelId="{DBF080D4-AF0B-4FC8-A55D-995A8F50A526}" type="sibTrans" cxnId="{44548B29-A3B3-4C6F-A92E-4D34AB0A64BF}">
      <dgm:prSet/>
      <dgm:spPr/>
      <dgm:t>
        <a:bodyPr/>
        <a:lstStyle/>
        <a:p>
          <a:endParaRPr lang="en-AU"/>
        </a:p>
      </dgm:t>
    </dgm:pt>
    <dgm:pt modelId="{45CAA2FF-8E5D-4073-A33E-277052A821E0}">
      <dgm:prSet phldrT="[Text]" custT="1"/>
      <dgm:spPr/>
      <dgm:t>
        <a:bodyPr/>
        <a:lstStyle/>
        <a:p>
          <a:r>
            <a:rPr lang="en-AU" sz="1600" dirty="0"/>
            <a:t>More flexibility in division system</a:t>
          </a:r>
        </a:p>
      </dgm:t>
    </dgm:pt>
    <dgm:pt modelId="{AF0942CA-EA64-4016-A736-08195248D551}" type="parTrans" cxnId="{A009F891-48F3-4BC0-9403-538B07397E06}">
      <dgm:prSet/>
      <dgm:spPr/>
      <dgm:t>
        <a:bodyPr/>
        <a:lstStyle/>
        <a:p>
          <a:endParaRPr lang="en-US"/>
        </a:p>
      </dgm:t>
    </dgm:pt>
    <dgm:pt modelId="{4B1E8A74-6D12-49E1-A6A6-B53EB59E8CDA}" type="sibTrans" cxnId="{A009F891-48F3-4BC0-9403-538B07397E06}">
      <dgm:prSet/>
      <dgm:spPr/>
      <dgm:t>
        <a:bodyPr/>
        <a:lstStyle/>
        <a:p>
          <a:endParaRPr lang="en-US"/>
        </a:p>
      </dgm:t>
    </dgm:pt>
    <dgm:pt modelId="{B09B7089-EA03-4F6B-8914-E1220A4AAF7A}">
      <dgm:prSet phldrT="[Text]" custT="1"/>
      <dgm:spPr/>
      <dgm:t>
        <a:bodyPr/>
        <a:lstStyle/>
        <a:p>
          <a:r>
            <a:rPr lang="en-AU" sz="1600" dirty="0"/>
            <a:t>Looking at membership data for potential problematic trends</a:t>
          </a:r>
        </a:p>
      </dgm:t>
    </dgm:pt>
    <dgm:pt modelId="{636A7D32-70B7-4507-86A2-FD1CA9BB6788}" type="parTrans" cxnId="{BFD9BFD8-4F97-44F5-9CD2-21BF1933C74A}">
      <dgm:prSet/>
      <dgm:spPr/>
    </dgm:pt>
    <dgm:pt modelId="{A7996926-50BE-447C-812C-4B79A04AA7F6}" type="sibTrans" cxnId="{BFD9BFD8-4F97-44F5-9CD2-21BF1933C74A}">
      <dgm:prSet/>
      <dgm:spPr/>
    </dgm:pt>
    <dgm:pt modelId="{4B1F0DEE-4589-4F1F-B1C5-062758CDFFBD}" type="pres">
      <dgm:prSet presAssocID="{27585837-C9BA-40AD-A951-1BF9327269ED}" presName="Name0" presStyleCnt="0">
        <dgm:presLayoutVars>
          <dgm:dir/>
          <dgm:animLvl val="lvl"/>
          <dgm:resizeHandles val="exact"/>
        </dgm:presLayoutVars>
      </dgm:prSet>
      <dgm:spPr/>
    </dgm:pt>
    <dgm:pt modelId="{431C58B4-0041-4DBA-A602-1913E883CC95}" type="pres">
      <dgm:prSet presAssocID="{D069C901-AAEC-4CB7-8530-D09117E21699}" presName="composite" presStyleCnt="0"/>
      <dgm:spPr/>
    </dgm:pt>
    <dgm:pt modelId="{D9C25E29-95AF-4BB1-A845-C5AC80333020}" type="pres">
      <dgm:prSet presAssocID="{D069C901-AAEC-4CB7-8530-D09117E21699}" presName="parTx" presStyleLbl="alignNode1" presStyleIdx="0" presStyleCnt="4">
        <dgm:presLayoutVars>
          <dgm:chMax val="0"/>
          <dgm:chPref val="0"/>
          <dgm:bulletEnabled val="1"/>
        </dgm:presLayoutVars>
      </dgm:prSet>
      <dgm:spPr/>
    </dgm:pt>
    <dgm:pt modelId="{35BD61BB-2022-4E1B-86B4-4EB6B917490A}" type="pres">
      <dgm:prSet presAssocID="{D069C901-AAEC-4CB7-8530-D09117E21699}" presName="desTx" presStyleLbl="alignAccFollowNode1" presStyleIdx="0" presStyleCnt="4">
        <dgm:presLayoutVars>
          <dgm:bulletEnabled val="1"/>
        </dgm:presLayoutVars>
      </dgm:prSet>
      <dgm:spPr/>
    </dgm:pt>
    <dgm:pt modelId="{80F70345-CF52-40AA-9C39-EC42FDE4CA01}" type="pres">
      <dgm:prSet presAssocID="{731791F0-09C4-4B9D-92FF-018A69D0CDEA}" presName="space" presStyleCnt="0"/>
      <dgm:spPr/>
    </dgm:pt>
    <dgm:pt modelId="{00964626-2F93-469D-883A-730059C45C1D}" type="pres">
      <dgm:prSet presAssocID="{4CF1283F-362E-4A8B-9F88-3F20E4187AAA}" presName="composite" presStyleCnt="0"/>
      <dgm:spPr/>
    </dgm:pt>
    <dgm:pt modelId="{DE8869B9-3E13-4966-936C-4DEC7F447890}" type="pres">
      <dgm:prSet presAssocID="{4CF1283F-362E-4A8B-9F88-3F20E4187AAA}" presName="parTx" presStyleLbl="alignNode1" presStyleIdx="1" presStyleCnt="4">
        <dgm:presLayoutVars>
          <dgm:chMax val="0"/>
          <dgm:chPref val="0"/>
          <dgm:bulletEnabled val="1"/>
        </dgm:presLayoutVars>
      </dgm:prSet>
      <dgm:spPr/>
    </dgm:pt>
    <dgm:pt modelId="{E427489A-E20E-43BE-AF5A-15D21139374F}" type="pres">
      <dgm:prSet presAssocID="{4CF1283F-362E-4A8B-9F88-3F20E4187AAA}" presName="desTx" presStyleLbl="alignAccFollowNode1" presStyleIdx="1" presStyleCnt="4">
        <dgm:presLayoutVars>
          <dgm:bulletEnabled val="1"/>
        </dgm:presLayoutVars>
      </dgm:prSet>
      <dgm:spPr/>
    </dgm:pt>
    <dgm:pt modelId="{B13DA704-A075-4E56-B6B9-9D0B9C814D1B}" type="pres">
      <dgm:prSet presAssocID="{FD0D7E09-1B5A-4F2D-B069-A2FCABA572BB}" presName="space" presStyleCnt="0"/>
      <dgm:spPr/>
    </dgm:pt>
    <dgm:pt modelId="{A83D8F2D-563F-4BCA-9F3B-8770408CF4BA}" type="pres">
      <dgm:prSet presAssocID="{AEB3B71A-2356-4D29-BE7A-570C795F6048}" presName="composite" presStyleCnt="0"/>
      <dgm:spPr/>
    </dgm:pt>
    <dgm:pt modelId="{33AF315E-6514-499D-9560-FC3D724576E8}" type="pres">
      <dgm:prSet presAssocID="{AEB3B71A-2356-4D29-BE7A-570C795F6048}" presName="parTx" presStyleLbl="alignNode1" presStyleIdx="2" presStyleCnt="4">
        <dgm:presLayoutVars>
          <dgm:chMax val="0"/>
          <dgm:chPref val="0"/>
          <dgm:bulletEnabled val="1"/>
        </dgm:presLayoutVars>
      </dgm:prSet>
      <dgm:spPr/>
    </dgm:pt>
    <dgm:pt modelId="{CA971EE7-C771-4D5B-9E73-893EDAA9FE5E}" type="pres">
      <dgm:prSet presAssocID="{AEB3B71A-2356-4D29-BE7A-570C795F6048}" presName="desTx" presStyleLbl="alignAccFollowNode1" presStyleIdx="2" presStyleCnt="4">
        <dgm:presLayoutVars>
          <dgm:bulletEnabled val="1"/>
        </dgm:presLayoutVars>
      </dgm:prSet>
      <dgm:spPr/>
    </dgm:pt>
    <dgm:pt modelId="{BCC3ED34-F907-4B53-B156-AE75F37603CF}" type="pres">
      <dgm:prSet presAssocID="{22CBC246-AD57-48FE-84AA-07A8B3A0B5A3}" presName="space" presStyleCnt="0"/>
      <dgm:spPr/>
    </dgm:pt>
    <dgm:pt modelId="{0233799D-9005-48A6-BDCE-600186A96CCD}" type="pres">
      <dgm:prSet presAssocID="{5309699B-A422-4F69-A8C9-AE57DD5D8C37}" presName="composite" presStyleCnt="0"/>
      <dgm:spPr/>
    </dgm:pt>
    <dgm:pt modelId="{E838E356-E899-4C5E-9056-07BA23DDA73F}" type="pres">
      <dgm:prSet presAssocID="{5309699B-A422-4F69-A8C9-AE57DD5D8C37}" presName="parTx" presStyleLbl="alignNode1" presStyleIdx="3" presStyleCnt="4">
        <dgm:presLayoutVars>
          <dgm:chMax val="0"/>
          <dgm:chPref val="0"/>
          <dgm:bulletEnabled val="1"/>
        </dgm:presLayoutVars>
      </dgm:prSet>
      <dgm:spPr/>
    </dgm:pt>
    <dgm:pt modelId="{C04A009C-F52B-4F76-AEC1-38DC8ACB2BEF}" type="pres">
      <dgm:prSet presAssocID="{5309699B-A422-4F69-A8C9-AE57DD5D8C37}" presName="desTx" presStyleLbl="alignAccFollowNode1" presStyleIdx="3" presStyleCnt="4">
        <dgm:presLayoutVars>
          <dgm:bulletEnabled val="1"/>
        </dgm:presLayoutVars>
      </dgm:prSet>
      <dgm:spPr/>
    </dgm:pt>
  </dgm:ptLst>
  <dgm:cxnLst>
    <dgm:cxn modelId="{D77F0105-667E-4C44-9586-22C4A6FB6352}" type="presOf" srcId="{45CAA2FF-8E5D-4073-A33E-277052A821E0}" destId="{E427489A-E20E-43BE-AF5A-15D21139374F}" srcOrd="0" destOrd="1" presId="urn:microsoft.com/office/officeart/2005/8/layout/hList1"/>
    <dgm:cxn modelId="{5292D214-184C-4717-B7B9-94A7656E8490}" type="presOf" srcId="{AEB3B71A-2356-4D29-BE7A-570C795F6048}" destId="{33AF315E-6514-499D-9560-FC3D724576E8}" srcOrd="0" destOrd="0" presId="urn:microsoft.com/office/officeart/2005/8/layout/hList1"/>
    <dgm:cxn modelId="{EA8BFC16-A0F3-43AB-B72B-39C3C1AF1F5A}" type="presOf" srcId="{4CF1283F-362E-4A8B-9F88-3F20E4187AAA}" destId="{DE8869B9-3E13-4966-936C-4DEC7F447890}" srcOrd="0" destOrd="0" presId="urn:microsoft.com/office/officeart/2005/8/layout/hList1"/>
    <dgm:cxn modelId="{ECE6F11A-D7B5-482C-BCEE-96BF25407E1B}" srcId="{4CF1283F-362E-4A8B-9F88-3F20E4187AAA}" destId="{7EE5BA19-6516-460F-95A0-7A294B1CA233}" srcOrd="0" destOrd="0" parTransId="{B0318D24-7920-4E71-AF43-020F20B4F96E}" sibTransId="{86B3C4EB-801F-4F0D-88EA-9FDAAEF2EBB7}"/>
    <dgm:cxn modelId="{31C98D22-F978-4D41-B35B-A03C8CF54D9A}" type="presOf" srcId="{09839FE4-2B7B-4C64-BE9C-0BDD57E69DD6}" destId="{35BD61BB-2022-4E1B-86B4-4EB6B917490A}" srcOrd="0" destOrd="0" presId="urn:microsoft.com/office/officeart/2005/8/layout/hList1"/>
    <dgm:cxn modelId="{44548B29-A3B3-4C6F-A92E-4D34AB0A64BF}" srcId="{5309699B-A422-4F69-A8C9-AE57DD5D8C37}" destId="{23E90483-DDF2-4D78-A916-FED3DA51EEBD}" srcOrd="0" destOrd="0" parTransId="{A5C035F1-28DF-411E-8528-8679F0AEEF07}" sibTransId="{DBF080D4-AF0B-4FC8-A55D-995A8F50A526}"/>
    <dgm:cxn modelId="{7AB30F35-2B4B-4F0D-AB50-29888AC41A69}" srcId="{27585837-C9BA-40AD-A951-1BF9327269ED}" destId="{5309699B-A422-4F69-A8C9-AE57DD5D8C37}" srcOrd="3" destOrd="0" parTransId="{1C51C88E-008C-4191-A414-8165A55CE343}" sibTransId="{C20F1B43-0CFA-4ECB-9D14-039517706CBC}"/>
    <dgm:cxn modelId="{A372B340-2FD7-4161-BC60-BB801382F27E}" type="presOf" srcId="{B09B7089-EA03-4F6B-8914-E1220A4AAF7A}" destId="{35BD61BB-2022-4E1B-86B4-4EB6B917490A}" srcOrd="0" destOrd="1" presId="urn:microsoft.com/office/officeart/2005/8/layout/hList1"/>
    <dgm:cxn modelId="{3FE4AE5A-BD1B-4AE6-A339-2D4ACCAF84B8}" type="presOf" srcId="{23E90483-DDF2-4D78-A916-FED3DA51EEBD}" destId="{C04A009C-F52B-4F76-AEC1-38DC8ACB2BEF}" srcOrd="0" destOrd="0" presId="urn:microsoft.com/office/officeart/2005/8/layout/hList1"/>
    <dgm:cxn modelId="{9F2A147F-C660-43A2-8C14-219B324AA333}" type="presOf" srcId="{27585837-C9BA-40AD-A951-1BF9327269ED}" destId="{4B1F0DEE-4589-4F1F-B1C5-062758CDFFBD}" srcOrd="0" destOrd="0" presId="urn:microsoft.com/office/officeart/2005/8/layout/hList1"/>
    <dgm:cxn modelId="{EBEF2487-9E60-408A-996B-DCC5FF0CD841}" srcId="{27585837-C9BA-40AD-A951-1BF9327269ED}" destId="{AEB3B71A-2356-4D29-BE7A-570C795F6048}" srcOrd="2" destOrd="0" parTransId="{780CA059-9204-480F-8A46-0C1FB1E6D83C}" sibTransId="{22CBC246-AD57-48FE-84AA-07A8B3A0B5A3}"/>
    <dgm:cxn modelId="{BD63D78E-5818-49CF-AB66-8176CBBBDDFE}" srcId="{27585837-C9BA-40AD-A951-1BF9327269ED}" destId="{4CF1283F-362E-4A8B-9F88-3F20E4187AAA}" srcOrd="1" destOrd="0" parTransId="{F82CAFEE-7F96-47E8-9A99-99A1BA89FA43}" sibTransId="{FD0D7E09-1B5A-4F2D-B069-A2FCABA572BB}"/>
    <dgm:cxn modelId="{A009F891-48F3-4BC0-9403-538B07397E06}" srcId="{4CF1283F-362E-4A8B-9F88-3F20E4187AAA}" destId="{45CAA2FF-8E5D-4073-A33E-277052A821E0}" srcOrd="1" destOrd="0" parTransId="{AF0942CA-EA64-4016-A736-08195248D551}" sibTransId="{4B1E8A74-6D12-49E1-A6A6-B53EB59E8CDA}"/>
    <dgm:cxn modelId="{FAA96FA4-DEB7-48D3-BAFC-67A5948D9DC3}" srcId="{D069C901-AAEC-4CB7-8530-D09117E21699}" destId="{09839FE4-2B7B-4C64-BE9C-0BDD57E69DD6}" srcOrd="0" destOrd="0" parTransId="{7F45CDE1-2515-4968-A83C-6BFB3D61E151}" sibTransId="{763A20B7-BC1D-48C3-A3BB-2453837A1A78}"/>
    <dgm:cxn modelId="{456EE2B1-5D88-4BEF-A43A-6BF1C2FAF6B9}" type="presOf" srcId="{5309699B-A422-4F69-A8C9-AE57DD5D8C37}" destId="{E838E356-E899-4C5E-9056-07BA23DDA73F}" srcOrd="0" destOrd="0" presId="urn:microsoft.com/office/officeart/2005/8/layout/hList1"/>
    <dgm:cxn modelId="{B80ECFC7-698F-4854-ACAE-C0B512D8B3D0}" srcId="{27585837-C9BA-40AD-A951-1BF9327269ED}" destId="{D069C901-AAEC-4CB7-8530-D09117E21699}" srcOrd="0" destOrd="0" parTransId="{146DB925-A17F-420D-8E2D-8CA828964D85}" sibTransId="{731791F0-09C4-4B9D-92FF-018A69D0CDEA}"/>
    <dgm:cxn modelId="{AD00E9CD-08B2-43FF-BDDD-A191B091EAB0}" type="presOf" srcId="{7EE5BA19-6516-460F-95A0-7A294B1CA233}" destId="{E427489A-E20E-43BE-AF5A-15D21139374F}" srcOrd="0" destOrd="0" presId="urn:microsoft.com/office/officeart/2005/8/layout/hList1"/>
    <dgm:cxn modelId="{C135A3D1-81E0-4520-840D-FC134907BFD3}" type="presOf" srcId="{D069C901-AAEC-4CB7-8530-D09117E21699}" destId="{D9C25E29-95AF-4BB1-A845-C5AC80333020}" srcOrd="0" destOrd="0" presId="urn:microsoft.com/office/officeart/2005/8/layout/hList1"/>
    <dgm:cxn modelId="{BFD9BFD8-4F97-44F5-9CD2-21BF1933C74A}" srcId="{D069C901-AAEC-4CB7-8530-D09117E21699}" destId="{B09B7089-EA03-4F6B-8914-E1220A4AAF7A}" srcOrd="1" destOrd="0" parTransId="{636A7D32-70B7-4507-86A2-FD1CA9BB6788}" sibTransId="{A7996926-50BE-447C-812C-4B79A04AA7F6}"/>
    <dgm:cxn modelId="{AFCD07F5-84BC-4BDA-81A4-73CFD737FB89}" type="presOf" srcId="{4D9E1A5E-D6FF-4BFE-9667-EE9892A0C753}" destId="{CA971EE7-C771-4D5B-9E73-893EDAA9FE5E}" srcOrd="0" destOrd="0" presId="urn:microsoft.com/office/officeart/2005/8/layout/hList1"/>
    <dgm:cxn modelId="{2AF553F5-DEFA-46F8-83BC-1C455E1EB235}" srcId="{AEB3B71A-2356-4D29-BE7A-570C795F6048}" destId="{4D9E1A5E-D6FF-4BFE-9667-EE9892A0C753}" srcOrd="0" destOrd="0" parTransId="{5C3142D8-24F8-4C8F-A184-CE0650E1852E}" sibTransId="{60F173FF-67B1-40D8-89BB-B936B21A98B9}"/>
    <dgm:cxn modelId="{D74850E4-0A68-4A2A-A72A-5C126F0DF6AB}" type="presParOf" srcId="{4B1F0DEE-4589-4F1F-B1C5-062758CDFFBD}" destId="{431C58B4-0041-4DBA-A602-1913E883CC95}" srcOrd="0" destOrd="0" presId="urn:microsoft.com/office/officeart/2005/8/layout/hList1"/>
    <dgm:cxn modelId="{707638C2-E933-485E-9417-B4CDE468EC92}" type="presParOf" srcId="{431C58B4-0041-4DBA-A602-1913E883CC95}" destId="{D9C25E29-95AF-4BB1-A845-C5AC80333020}" srcOrd="0" destOrd="0" presId="urn:microsoft.com/office/officeart/2005/8/layout/hList1"/>
    <dgm:cxn modelId="{00F4930D-B93C-4114-AEDE-8163D3ED525B}" type="presParOf" srcId="{431C58B4-0041-4DBA-A602-1913E883CC95}" destId="{35BD61BB-2022-4E1B-86B4-4EB6B917490A}" srcOrd="1" destOrd="0" presId="urn:microsoft.com/office/officeart/2005/8/layout/hList1"/>
    <dgm:cxn modelId="{61294998-3FE9-42F0-B147-1CD2DF19D833}" type="presParOf" srcId="{4B1F0DEE-4589-4F1F-B1C5-062758CDFFBD}" destId="{80F70345-CF52-40AA-9C39-EC42FDE4CA01}" srcOrd="1" destOrd="0" presId="urn:microsoft.com/office/officeart/2005/8/layout/hList1"/>
    <dgm:cxn modelId="{DC0B6C1C-E21A-44A9-B830-177870923F1C}" type="presParOf" srcId="{4B1F0DEE-4589-4F1F-B1C5-062758CDFFBD}" destId="{00964626-2F93-469D-883A-730059C45C1D}" srcOrd="2" destOrd="0" presId="urn:microsoft.com/office/officeart/2005/8/layout/hList1"/>
    <dgm:cxn modelId="{17FAE6EF-A88A-4135-8510-7DE86DAAFAE6}" type="presParOf" srcId="{00964626-2F93-469D-883A-730059C45C1D}" destId="{DE8869B9-3E13-4966-936C-4DEC7F447890}" srcOrd="0" destOrd="0" presId="urn:microsoft.com/office/officeart/2005/8/layout/hList1"/>
    <dgm:cxn modelId="{037E7F67-ED6F-493F-84D6-0D2F9FA113DB}" type="presParOf" srcId="{00964626-2F93-469D-883A-730059C45C1D}" destId="{E427489A-E20E-43BE-AF5A-15D21139374F}" srcOrd="1" destOrd="0" presId="urn:microsoft.com/office/officeart/2005/8/layout/hList1"/>
    <dgm:cxn modelId="{61AF0AA2-0439-4CCC-9852-8383696256B4}" type="presParOf" srcId="{4B1F0DEE-4589-4F1F-B1C5-062758CDFFBD}" destId="{B13DA704-A075-4E56-B6B9-9D0B9C814D1B}" srcOrd="3" destOrd="0" presId="urn:microsoft.com/office/officeart/2005/8/layout/hList1"/>
    <dgm:cxn modelId="{AC77B9D1-7413-42D2-A03B-478DAC289ED9}" type="presParOf" srcId="{4B1F0DEE-4589-4F1F-B1C5-062758CDFFBD}" destId="{A83D8F2D-563F-4BCA-9F3B-8770408CF4BA}" srcOrd="4" destOrd="0" presId="urn:microsoft.com/office/officeart/2005/8/layout/hList1"/>
    <dgm:cxn modelId="{1E96E5E6-9073-4BDE-AEB2-6100AA1F3D3A}" type="presParOf" srcId="{A83D8F2D-563F-4BCA-9F3B-8770408CF4BA}" destId="{33AF315E-6514-499D-9560-FC3D724576E8}" srcOrd="0" destOrd="0" presId="urn:microsoft.com/office/officeart/2005/8/layout/hList1"/>
    <dgm:cxn modelId="{2DE8378D-93C1-4189-9D9D-D7BCEECE7B5D}" type="presParOf" srcId="{A83D8F2D-563F-4BCA-9F3B-8770408CF4BA}" destId="{CA971EE7-C771-4D5B-9E73-893EDAA9FE5E}" srcOrd="1" destOrd="0" presId="urn:microsoft.com/office/officeart/2005/8/layout/hList1"/>
    <dgm:cxn modelId="{8FB54AA0-683A-4661-89F2-760349838BE3}" type="presParOf" srcId="{4B1F0DEE-4589-4F1F-B1C5-062758CDFFBD}" destId="{BCC3ED34-F907-4B53-B156-AE75F37603CF}" srcOrd="5" destOrd="0" presId="urn:microsoft.com/office/officeart/2005/8/layout/hList1"/>
    <dgm:cxn modelId="{17BBB82E-2E73-4D56-82AD-3F085E814E56}" type="presParOf" srcId="{4B1F0DEE-4589-4F1F-B1C5-062758CDFFBD}" destId="{0233799D-9005-48A6-BDCE-600186A96CCD}" srcOrd="6" destOrd="0" presId="urn:microsoft.com/office/officeart/2005/8/layout/hList1"/>
    <dgm:cxn modelId="{A9351712-CAD5-4DED-A9D3-7B136FB30067}" type="presParOf" srcId="{0233799D-9005-48A6-BDCE-600186A96CCD}" destId="{E838E356-E899-4C5E-9056-07BA23DDA73F}" srcOrd="0" destOrd="0" presId="urn:microsoft.com/office/officeart/2005/8/layout/hList1"/>
    <dgm:cxn modelId="{07F23761-F8CE-46B1-9419-B882F44577E9}" type="presParOf" srcId="{0233799D-9005-48A6-BDCE-600186A96CCD}" destId="{C04A009C-F52B-4F76-AEC1-38DC8ACB2B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6C4AF7-603E-4D86-9882-5B216C8426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6DE1AF53-9E34-4C5B-8AF0-1E11AD927EC5}">
      <dgm:prSet phldrT="[Text]"/>
      <dgm:spPr/>
      <dgm:t>
        <a:bodyPr/>
        <a:lstStyle/>
        <a:p>
          <a:r>
            <a:rPr lang="en-AU" dirty="0"/>
            <a:t>Create Positive Experiences</a:t>
          </a:r>
        </a:p>
      </dgm:t>
    </dgm:pt>
    <dgm:pt modelId="{83B292E3-29E4-435D-BABE-9814F4C24D8D}" type="parTrans" cxnId="{5C42A3F6-BEFE-4987-B0E0-A5B45104BEBF}">
      <dgm:prSet/>
      <dgm:spPr/>
      <dgm:t>
        <a:bodyPr/>
        <a:lstStyle/>
        <a:p>
          <a:endParaRPr lang="en-AU"/>
        </a:p>
      </dgm:t>
    </dgm:pt>
    <dgm:pt modelId="{8FA43B83-CF92-410F-9739-A1EA1D0542A4}" type="sibTrans" cxnId="{5C42A3F6-BEFE-4987-B0E0-A5B45104BEBF}">
      <dgm:prSet/>
      <dgm:spPr/>
      <dgm:t>
        <a:bodyPr/>
        <a:lstStyle/>
        <a:p>
          <a:endParaRPr lang="en-AU"/>
        </a:p>
      </dgm:t>
    </dgm:pt>
    <dgm:pt modelId="{D114A370-E639-4A1F-B9E7-66DFBBCDE4F8}">
      <dgm:prSet phldrT="[Text]"/>
      <dgm:spPr/>
      <dgm:t>
        <a:bodyPr/>
        <a:lstStyle/>
        <a:p>
          <a:r>
            <a:rPr lang="en-AU" dirty="0"/>
            <a:t>Promote Positive Culture</a:t>
          </a:r>
        </a:p>
      </dgm:t>
    </dgm:pt>
    <dgm:pt modelId="{D38A11ED-B115-40CD-8A2F-68DB18DC2991}" type="parTrans" cxnId="{A4C61157-B863-48BF-9EB5-AA58B062A3ED}">
      <dgm:prSet/>
      <dgm:spPr/>
      <dgm:t>
        <a:bodyPr/>
        <a:lstStyle/>
        <a:p>
          <a:endParaRPr lang="en-AU"/>
        </a:p>
      </dgm:t>
    </dgm:pt>
    <dgm:pt modelId="{51AC8689-AF56-42DD-9119-5C68FAA66ACC}" type="sibTrans" cxnId="{A4C61157-B863-48BF-9EB5-AA58B062A3ED}">
      <dgm:prSet/>
      <dgm:spPr/>
      <dgm:t>
        <a:bodyPr/>
        <a:lstStyle/>
        <a:p>
          <a:endParaRPr lang="en-AU"/>
        </a:p>
      </dgm:t>
    </dgm:pt>
    <dgm:pt modelId="{51230021-B814-4C39-99C3-26CF6A62E5E1}">
      <dgm:prSet phldrT="[Text]"/>
      <dgm:spPr/>
      <dgm:t>
        <a:bodyPr/>
        <a:lstStyle/>
        <a:p>
          <a:endParaRPr lang="en-AU" dirty="0"/>
        </a:p>
      </dgm:t>
    </dgm:pt>
    <dgm:pt modelId="{02C3193A-7EFF-46BC-8589-99B726E44642}" type="parTrans" cxnId="{D8A8D18D-7A8A-47C3-BC06-A0E80ACCA203}">
      <dgm:prSet/>
      <dgm:spPr/>
      <dgm:t>
        <a:bodyPr/>
        <a:lstStyle/>
        <a:p>
          <a:endParaRPr lang="en-AU"/>
        </a:p>
      </dgm:t>
    </dgm:pt>
    <dgm:pt modelId="{86B2DD60-F333-4403-A635-AE00C4962E69}" type="sibTrans" cxnId="{D8A8D18D-7A8A-47C3-BC06-A0E80ACCA203}">
      <dgm:prSet/>
      <dgm:spPr/>
      <dgm:t>
        <a:bodyPr/>
        <a:lstStyle/>
        <a:p>
          <a:endParaRPr lang="en-AU"/>
        </a:p>
      </dgm:t>
    </dgm:pt>
    <dgm:pt modelId="{ADEB81B4-9369-4A6C-97F0-30D567A58029}">
      <dgm:prSet phldrT="[Text]"/>
      <dgm:spPr/>
      <dgm:t>
        <a:bodyPr/>
        <a:lstStyle/>
        <a:p>
          <a:r>
            <a:rPr lang="en-AU" dirty="0"/>
            <a:t>Give People Goals / A Drive / Aspirations</a:t>
          </a:r>
        </a:p>
      </dgm:t>
    </dgm:pt>
    <dgm:pt modelId="{706495A1-9B1E-4C67-B0CD-39E728C2A99C}" type="parTrans" cxnId="{0357CBD5-335D-463F-B29E-CEFB2EDAA036}">
      <dgm:prSet/>
      <dgm:spPr/>
      <dgm:t>
        <a:bodyPr/>
        <a:lstStyle/>
        <a:p>
          <a:endParaRPr lang="en-AU"/>
        </a:p>
      </dgm:t>
    </dgm:pt>
    <dgm:pt modelId="{5C856723-D095-4283-8238-CBB6366694F5}" type="sibTrans" cxnId="{0357CBD5-335D-463F-B29E-CEFB2EDAA036}">
      <dgm:prSet/>
      <dgm:spPr/>
      <dgm:t>
        <a:bodyPr/>
        <a:lstStyle/>
        <a:p>
          <a:endParaRPr lang="en-AU"/>
        </a:p>
      </dgm:t>
    </dgm:pt>
    <dgm:pt modelId="{33DCE314-03B3-4A54-88D0-A604AF7BEE8C}">
      <dgm:prSet phldrT="[Text]"/>
      <dgm:spPr/>
      <dgm:t>
        <a:bodyPr/>
        <a:lstStyle/>
        <a:p>
          <a:r>
            <a:rPr lang="en-AU" dirty="0"/>
            <a:t>Managing Complaints and Player Attitudes</a:t>
          </a:r>
        </a:p>
      </dgm:t>
    </dgm:pt>
    <dgm:pt modelId="{977B08BB-DD0E-49D8-BCAA-FDDB7E985678}" type="parTrans" cxnId="{7DFA79BB-458C-4537-B5C0-45B2CB14FF24}">
      <dgm:prSet/>
      <dgm:spPr/>
      <dgm:t>
        <a:bodyPr/>
        <a:lstStyle/>
        <a:p>
          <a:endParaRPr lang="en-AU"/>
        </a:p>
      </dgm:t>
    </dgm:pt>
    <dgm:pt modelId="{F27A98ED-32F5-421B-AF25-ECCA6376FA57}" type="sibTrans" cxnId="{7DFA79BB-458C-4537-B5C0-45B2CB14FF24}">
      <dgm:prSet/>
      <dgm:spPr/>
      <dgm:t>
        <a:bodyPr/>
        <a:lstStyle/>
        <a:p>
          <a:endParaRPr lang="en-AU"/>
        </a:p>
      </dgm:t>
    </dgm:pt>
    <dgm:pt modelId="{D667A8F8-EC71-4AE7-842B-F5545B01E561}">
      <dgm:prSet phldrT="[Text]"/>
      <dgm:spPr/>
      <dgm:t>
        <a:bodyPr/>
        <a:lstStyle/>
        <a:p>
          <a:r>
            <a:rPr lang="en-AU" dirty="0"/>
            <a:t>Exit Survey</a:t>
          </a:r>
        </a:p>
      </dgm:t>
    </dgm:pt>
    <dgm:pt modelId="{A4783FDC-1940-4920-8252-2795AAFC0172}" type="parTrans" cxnId="{22FA70EB-2B2C-4960-8121-F75F87FF3EA2}">
      <dgm:prSet/>
      <dgm:spPr/>
      <dgm:t>
        <a:bodyPr/>
        <a:lstStyle/>
        <a:p>
          <a:endParaRPr lang="en-AU"/>
        </a:p>
      </dgm:t>
    </dgm:pt>
    <dgm:pt modelId="{981D3937-DA6B-4139-8F1B-6F7D3CBAE223}" type="sibTrans" cxnId="{22FA70EB-2B2C-4960-8121-F75F87FF3EA2}">
      <dgm:prSet/>
      <dgm:spPr/>
      <dgm:t>
        <a:bodyPr/>
        <a:lstStyle/>
        <a:p>
          <a:endParaRPr lang="en-AU"/>
        </a:p>
      </dgm:t>
    </dgm:pt>
    <dgm:pt modelId="{A009D8DD-2B83-475A-94F1-DF06C51C4EA3}" type="pres">
      <dgm:prSet presAssocID="{C16C4AF7-603E-4D86-9882-5B216C84269A}" presName="diagram" presStyleCnt="0">
        <dgm:presLayoutVars>
          <dgm:dir/>
          <dgm:resizeHandles val="exact"/>
        </dgm:presLayoutVars>
      </dgm:prSet>
      <dgm:spPr/>
    </dgm:pt>
    <dgm:pt modelId="{78D4330B-395B-48C3-9908-251224B89847}" type="pres">
      <dgm:prSet presAssocID="{6DE1AF53-9E34-4C5B-8AF0-1E11AD927EC5}" presName="node" presStyleLbl="node1" presStyleIdx="0" presStyleCnt="6">
        <dgm:presLayoutVars>
          <dgm:bulletEnabled val="1"/>
        </dgm:presLayoutVars>
      </dgm:prSet>
      <dgm:spPr/>
    </dgm:pt>
    <dgm:pt modelId="{971BECF9-6B89-4770-8ACC-314825F7A7AF}" type="pres">
      <dgm:prSet presAssocID="{8FA43B83-CF92-410F-9739-A1EA1D0542A4}" presName="sibTrans" presStyleCnt="0"/>
      <dgm:spPr/>
    </dgm:pt>
    <dgm:pt modelId="{4D501CA4-F693-429E-81E5-6A9ED468857D}" type="pres">
      <dgm:prSet presAssocID="{D114A370-E639-4A1F-B9E7-66DFBBCDE4F8}" presName="node" presStyleLbl="node1" presStyleIdx="1" presStyleCnt="6">
        <dgm:presLayoutVars>
          <dgm:bulletEnabled val="1"/>
        </dgm:presLayoutVars>
      </dgm:prSet>
      <dgm:spPr/>
    </dgm:pt>
    <dgm:pt modelId="{41955EC5-7756-46AC-B379-1A191E16B8BB}" type="pres">
      <dgm:prSet presAssocID="{51AC8689-AF56-42DD-9119-5C68FAA66ACC}" presName="sibTrans" presStyleCnt="0"/>
      <dgm:spPr/>
    </dgm:pt>
    <dgm:pt modelId="{9B64DDA6-2D3B-4F47-9826-596C052AB46D}" type="pres">
      <dgm:prSet presAssocID="{ADEB81B4-9369-4A6C-97F0-30D567A58029}" presName="node" presStyleLbl="node1" presStyleIdx="2" presStyleCnt="6">
        <dgm:presLayoutVars>
          <dgm:bulletEnabled val="1"/>
        </dgm:presLayoutVars>
      </dgm:prSet>
      <dgm:spPr/>
    </dgm:pt>
    <dgm:pt modelId="{7D575311-7C58-4BA8-AE3F-CECD997D0414}" type="pres">
      <dgm:prSet presAssocID="{5C856723-D095-4283-8238-CBB6366694F5}" presName="sibTrans" presStyleCnt="0"/>
      <dgm:spPr/>
    </dgm:pt>
    <dgm:pt modelId="{C9B8CF8A-14DA-4C32-9847-AB0DA919B47A}" type="pres">
      <dgm:prSet presAssocID="{33DCE314-03B3-4A54-88D0-A604AF7BEE8C}" presName="node" presStyleLbl="node1" presStyleIdx="3" presStyleCnt="6">
        <dgm:presLayoutVars>
          <dgm:bulletEnabled val="1"/>
        </dgm:presLayoutVars>
      </dgm:prSet>
      <dgm:spPr/>
    </dgm:pt>
    <dgm:pt modelId="{A8CA913A-EAEB-4A85-9D28-AB51113FC923}" type="pres">
      <dgm:prSet presAssocID="{F27A98ED-32F5-421B-AF25-ECCA6376FA57}" presName="sibTrans" presStyleCnt="0"/>
      <dgm:spPr/>
    </dgm:pt>
    <dgm:pt modelId="{A3CC0F5B-74AE-429E-AF15-38AA128A0715}" type="pres">
      <dgm:prSet presAssocID="{D667A8F8-EC71-4AE7-842B-F5545B01E561}" presName="node" presStyleLbl="node1" presStyleIdx="4" presStyleCnt="6">
        <dgm:presLayoutVars>
          <dgm:bulletEnabled val="1"/>
        </dgm:presLayoutVars>
      </dgm:prSet>
      <dgm:spPr/>
    </dgm:pt>
    <dgm:pt modelId="{A7738706-CFED-41B6-A229-A882B9FD2086}" type="pres">
      <dgm:prSet presAssocID="{981D3937-DA6B-4139-8F1B-6F7D3CBAE223}" presName="sibTrans" presStyleCnt="0"/>
      <dgm:spPr/>
    </dgm:pt>
    <dgm:pt modelId="{2A221F25-E8ED-43EE-8737-53439CEFC265}" type="pres">
      <dgm:prSet presAssocID="{51230021-B814-4C39-99C3-26CF6A62E5E1}" presName="node" presStyleLbl="node1" presStyleIdx="5" presStyleCnt="6">
        <dgm:presLayoutVars>
          <dgm:bulletEnabled val="1"/>
        </dgm:presLayoutVars>
      </dgm:prSet>
      <dgm:spPr/>
    </dgm:pt>
  </dgm:ptLst>
  <dgm:cxnLst>
    <dgm:cxn modelId="{ABFC5B07-9264-4211-BFB2-3FC8F031E4B6}" type="presOf" srcId="{ADEB81B4-9369-4A6C-97F0-30D567A58029}" destId="{9B64DDA6-2D3B-4F47-9826-596C052AB46D}" srcOrd="0" destOrd="0" presId="urn:microsoft.com/office/officeart/2005/8/layout/default"/>
    <dgm:cxn modelId="{04C8DD0D-EF4E-4FEC-ADFA-669A8D806116}" type="presOf" srcId="{6DE1AF53-9E34-4C5B-8AF0-1E11AD927EC5}" destId="{78D4330B-395B-48C3-9908-251224B89847}" srcOrd="0" destOrd="0" presId="urn:microsoft.com/office/officeart/2005/8/layout/default"/>
    <dgm:cxn modelId="{7B445727-9411-4F80-8694-A440D9ADDE4E}" type="presOf" srcId="{D114A370-E639-4A1F-B9E7-66DFBBCDE4F8}" destId="{4D501CA4-F693-429E-81E5-6A9ED468857D}" srcOrd="0" destOrd="0" presId="urn:microsoft.com/office/officeart/2005/8/layout/default"/>
    <dgm:cxn modelId="{D1799428-AC6A-403D-BBB9-2D6EE4637CCF}" type="presOf" srcId="{51230021-B814-4C39-99C3-26CF6A62E5E1}" destId="{2A221F25-E8ED-43EE-8737-53439CEFC265}" srcOrd="0" destOrd="0" presId="urn:microsoft.com/office/officeart/2005/8/layout/default"/>
    <dgm:cxn modelId="{D8201043-ED40-4283-A085-FF6BE878162D}" type="presOf" srcId="{C16C4AF7-603E-4D86-9882-5B216C84269A}" destId="{A009D8DD-2B83-475A-94F1-DF06C51C4EA3}" srcOrd="0" destOrd="0" presId="urn:microsoft.com/office/officeart/2005/8/layout/default"/>
    <dgm:cxn modelId="{AA65BA71-4CF4-4081-8680-78463E986948}" type="presOf" srcId="{33DCE314-03B3-4A54-88D0-A604AF7BEE8C}" destId="{C9B8CF8A-14DA-4C32-9847-AB0DA919B47A}" srcOrd="0" destOrd="0" presId="urn:microsoft.com/office/officeart/2005/8/layout/default"/>
    <dgm:cxn modelId="{A4C61157-B863-48BF-9EB5-AA58B062A3ED}" srcId="{C16C4AF7-603E-4D86-9882-5B216C84269A}" destId="{D114A370-E639-4A1F-B9E7-66DFBBCDE4F8}" srcOrd="1" destOrd="0" parTransId="{D38A11ED-B115-40CD-8A2F-68DB18DC2991}" sibTransId="{51AC8689-AF56-42DD-9119-5C68FAA66ACC}"/>
    <dgm:cxn modelId="{D8A8D18D-7A8A-47C3-BC06-A0E80ACCA203}" srcId="{C16C4AF7-603E-4D86-9882-5B216C84269A}" destId="{51230021-B814-4C39-99C3-26CF6A62E5E1}" srcOrd="5" destOrd="0" parTransId="{02C3193A-7EFF-46BC-8589-99B726E44642}" sibTransId="{86B2DD60-F333-4403-A635-AE00C4962E69}"/>
    <dgm:cxn modelId="{B5FBB3B5-BFBF-4CAE-AAF8-FBFD65E852C2}" type="presOf" srcId="{D667A8F8-EC71-4AE7-842B-F5545B01E561}" destId="{A3CC0F5B-74AE-429E-AF15-38AA128A0715}" srcOrd="0" destOrd="0" presId="urn:microsoft.com/office/officeart/2005/8/layout/default"/>
    <dgm:cxn modelId="{7DFA79BB-458C-4537-B5C0-45B2CB14FF24}" srcId="{C16C4AF7-603E-4D86-9882-5B216C84269A}" destId="{33DCE314-03B3-4A54-88D0-A604AF7BEE8C}" srcOrd="3" destOrd="0" parTransId="{977B08BB-DD0E-49D8-BCAA-FDDB7E985678}" sibTransId="{F27A98ED-32F5-421B-AF25-ECCA6376FA57}"/>
    <dgm:cxn modelId="{0357CBD5-335D-463F-B29E-CEFB2EDAA036}" srcId="{C16C4AF7-603E-4D86-9882-5B216C84269A}" destId="{ADEB81B4-9369-4A6C-97F0-30D567A58029}" srcOrd="2" destOrd="0" parTransId="{706495A1-9B1E-4C67-B0CD-39E728C2A99C}" sibTransId="{5C856723-D095-4283-8238-CBB6366694F5}"/>
    <dgm:cxn modelId="{22FA70EB-2B2C-4960-8121-F75F87FF3EA2}" srcId="{C16C4AF7-603E-4D86-9882-5B216C84269A}" destId="{D667A8F8-EC71-4AE7-842B-F5545B01E561}" srcOrd="4" destOrd="0" parTransId="{A4783FDC-1940-4920-8252-2795AAFC0172}" sibTransId="{981D3937-DA6B-4139-8F1B-6F7D3CBAE223}"/>
    <dgm:cxn modelId="{5C42A3F6-BEFE-4987-B0E0-A5B45104BEBF}" srcId="{C16C4AF7-603E-4D86-9882-5B216C84269A}" destId="{6DE1AF53-9E34-4C5B-8AF0-1E11AD927EC5}" srcOrd="0" destOrd="0" parTransId="{83B292E3-29E4-435D-BABE-9814F4C24D8D}" sibTransId="{8FA43B83-CF92-410F-9739-A1EA1D0542A4}"/>
    <dgm:cxn modelId="{8D05FA31-CD46-4151-BD60-5B89F7CE30A7}" type="presParOf" srcId="{A009D8DD-2B83-475A-94F1-DF06C51C4EA3}" destId="{78D4330B-395B-48C3-9908-251224B89847}" srcOrd="0" destOrd="0" presId="urn:microsoft.com/office/officeart/2005/8/layout/default"/>
    <dgm:cxn modelId="{801092F6-4B45-498D-905F-DD7696071F6E}" type="presParOf" srcId="{A009D8DD-2B83-475A-94F1-DF06C51C4EA3}" destId="{971BECF9-6B89-4770-8ACC-314825F7A7AF}" srcOrd="1" destOrd="0" presId="urn:microsoft.com/office/officeart/2005/8/layout/default"/>
    <dgm:cxn modelId="{118B82DF-AADB-457E-9222-886E81AF9088}" type="presParOf" srcId="{A009D8DD-2B83-475A-94F1-DF06C51C4EA3}" destId="{4D501CA4-F693-429E-81E5-6A9ED468857D}" srcOrd="2" destOrd="0" presId="urn:microsoft.com/office/officeart/2005/8/layout/default"/>
    <dgm:cxn modelId="{C2200953-4E21-4FCD-A00A-09C0C53408D8}" type="presParOf" srcId="{A009D8DD-2B83-475A-94F1-DF06C51C4EA3}" destId="{41955EC5-7756-46AC-B379-1A191E16B8BB}" srcOrd="3" destOrd="0" presId="urn:microsoft.com/office/officeart/2005/8/layout/default"/>
    <dgm:cxn modelId="{A9FAFB82-BF49-4D25-A01F-ADFCC1AE29D0}" type="presParOf" srcId="{A009D8DD-2B83-475A-94F1-DF06C51C4EA3}" destId="{9B64DDA6-2D3B-4F47-9826-596C052AB46D}" srcOrd="4" destOrd="0" presId="urn:microsoft.com/office/officeart/2005/8/layout/default"/>
    <dgm:cxn modelId="{2F25BA9E-48FE-4027-B6E9-A5086F73C915}" type="presParOf" srcId="{A009D8DD-2B83-475A-94F1-DF06C51C4EA3}" destId="{7D575311-7C58-4BA8-AE3F-CECD997D0414}" srcOrd="5" destOrd="0" presId="urn:microsoft.com/office/officeart/2005/8/layout/default"/>
    <dgm:cxn modelId="{1ED36149-574C-423A-A22F-0FE30A3BD85E}" type="presParOf" srcId="{A009D8DD-2B83-475A-94F1-DF06C51C4EA3}" destId="{C9B8CF8A-14DA-4C32-9847-AB0DA919B47A}" srcOrd="6" destOrd="0" presId="urn:microsoft.com/office/officeart/2005/8/layout/default"/>
    <dgm:cxn modelId="{E3C7301A-703B-481D-9702-F968D412A757}" type="presParOf" srcId="{A009D8DD-2B83-475A-94F1-DF06C51C4EA3}" destId="{A8CA913A-EAEB-4A85-9D28-AB51113FC923}" srcOrd="7" destOrd="0" presId="urn:microsoft.com/office/officeart/2005/8/layout/default"/>
    <dgm:cxn modelId="{4F187944-6CE0-444C-9DFB-C35D96EE42C2}" type="presParOf" srcId="{A009D8DD-2B83-475A-94F1-DF06C51C4EA3}" destId="{A3CC0F5B-74AE-429E-AF15-38AA128A0715}" srcOrd="8" destOrd="0" presId="urn:microsoft.com/office/officeart/2005/8/layout/default"/>
    <dgm:cxn modelId="{513B62CC-0227-4D5F-939B-C4053D5AC5FA}" type="presParOf" srcId="{A009D8DD-2B83-475A-94F1-DF06C51C4EA3}" destId="{A7738706-CFED-41B6-A229-A882B9FD2086}" srcOrd="9" destOrd="0" presId="urn:microsoft.com/office/officeart/2005/8/layout/default"/>
    <dgm:cxn modelId="{8752B3AC-F37B-4247-A7B9-410F0B5DD086}" type="presParOf" srcId="{A009D8DD-2B83-475A-94F1-DF06C51C4EA3}" destId="{2A221F25-E8ED-43EE-8737-53439CEFC265}"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71305-ABBE-4B66-9490-A6C179C8FDBC}">
      <dsp:nvSpPr>
        <dsp:cNvPr id="0" name=""/>
        <dsp:cNvSpPr/>
      </dsp:nvSpPr>
      <dsp:spPr>
        <a:xfrm>
          <a:off x="4039" y="15403"/>
          <a:ext cx="2428986" cy="748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kern="1200" dirty="0"/>
            <a:t>National</a:t>
          </a:r>
        </a:p>
      </dsp:txBody>
      <dsp:txXfrm>
        <a:off x="4039" y="15403"/>
        <a:ext cx="2428986" cy="748800"/>
      </dsp:txXfrm>
    </dsp:sp>
    <dsp:sp modelId="{B72268D5-7086-415D-94A6-E255B3B1AD99}">
      <dsp:nvSpPr>
        <dsp:cNvPr id="0" name=""/>
        <dsp:cNvSpPr/>
      </dsp:nvSpPr>
      <dsp:spPr>
        <a:xfrm>
          <a:off x="4039" y="764203"/>
          <a:ext cx="2428986" cy="24265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FB/Google Ads, flyers</a:t>
          </a:r>
        </a:p>
        <a:p>
          <a:pPr marL="171450" lvl="1" indent="-171450" algn="l" defTabSz="800100">
            <a:lnSpc>
              <a:spcPct val="90000"/>
            </a:lnSpc>
            <a:spcBef>
              <a:spcPct val="0"/>
            </a:spcBef>
            <a:spcAft>
              <a:spcPct val="15000"/>
            </a:spcAft>
            <a:buChar char="•"/>
          </a:pPr>
          <a:r>
            <a:rPr lang="en-AU" sz="1800" kern="1200" dirty="0"/>
            <a:t>SEO</a:t>
          </a:r>
        </a:p>
        <a:p>
          <a:pPr marL="171450" lvl="1" indent="-171450" algn="l" defTabSz="800100">
            <a:lnSpc>
              <a:spcPct val="90000"/>
            </a:lnSpc>
            <a:spcBef>
              <a:spcPct val="0"/>
            </a:spcBef>
            <a:spcAft>
              <a:spcPct val="15000"/>
            </a:spcAft>
            <a:buChar char="•"/>
          </a:pPr>
          <a:r>
            <a:rPr lang="en-AU" sz="1800" kern="1200" dirty="0"/>
            <a:t>Spectator Guides</a:t>
          </a:r>
        </a:p>
        <a:p>
          <a:pPr marL="171450" lvl="1" indent="-171450" algn="l" defTabSz="800100">
            <a:lnSpc>
              <a:spcPct val="90000"/>
            </a:lnSpc>
            <a:spcBef>
              <a:spcPct val="0"/>
            </a:spcBef>
            <a:spcAft>
              <a:spcPct val="15000"/>
            </a:spcAft>
            <a:buChar char="•"/>
          </a:pPr>
          <a:r>
            <a:rPr lang="en-AU" sz="1800" kern="1200" dirty="0"/>
            <a:t>Teams (Google) Map</a:t>
          </a:r>
        </a:p>
        <a:p>
          <a:pPr marL="171450" lvl="1" indent="-171450" algn="l" defTabSz="800100">
            <a:lnSpc>
              <a:spcPct val="90000"/>
            </a:lnSpc>
            <a:spcBef>
              <a:spcPct val="0"/>
            </a:spcBef>
            <a:spcAft>
              <a:spcPct val="15000"/>
            </a:spcAft>
            <a:buChar char="•"/>
          </a:pPr>
          <a:r>
            <a:rPr lang="en-AU" sz="1800" kern="1200" dirty="0"/>
            <a:t>Standardised Proposals – schools, youth groups, churches, etc. </a:t>
          </a:r>
        </a:p>
      </dsp:txBody>
      <dsp:txXfrm>
        <a:off x="4039" y="764203"/>
        <a:ext cx="2428986" cy="2426580"/>
      </dsp:txXfrm>
    </dsp:sp>
    <dsp:sp modelId="{D2F8E78B-E8D2-4C5A-BB4A-31D5E1FAF482}">
      <dsp:nvSpPr>
        <dsp:cNvPr id="0" name=""/>
        <dsp:cNvSpPr/>
      </dsp:nvSpPr>
      <dsp:spPr>
        <a:xfrm>
          <a:off x="2773084" y="15403"/>
          <a:ext cx="2428986" cy="748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kern="1200" dirty="0"/>
            <a:t>State</a:t>
          </a:r>
        </a:p>
      </dsp:txBody>
      <dsp:txXfrm>
        <a:off x="2773084" y="15403"/>
        <a:ext cx="2428986" cy="748800"/>
      </dsp:txXfrm>
    </dsp:sp>
    <dsp:sp modelId="{BFC79433-F613-4FBC-8DD5-0C3B6BC26D31}">
      <dsp:nvSpPr>
        <dsp:cNvPr id="0" name=""/>
        <dsp:cNvSpPr/>
      </dsp:nvSpPr>
      <dsp:spPr>
        <a:xfrm>
          <a:off x="2773084" y="764203"/>
          <a:ext cx="2428986" cy="24265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Paid FB Ads</a:t>
          </a:r>
        </a:p>
        <a:p>
          <a:pPr marL="171450" lvl="1" indent="-171450" algn="l" defTabSz="800100">
            <a:lnSpc>
              <a:spcPct val="90000"/>
            </a:lnSpc>
            <a:spcBef>
              <a:spcPct val="0"/>
            </a:spcBef>
            <a:spcAft>
              <a:spcPct val="15000"/>
            </a:spcAft>
            <a:buChar char="•"/>
          </a:pPr>
          <a:r>
            <a:rPr lang="en-AU" sz="1800" kern="1200" dirty="0"/>
            <a:t>Come and Try</a:t>
          </a:r>
        </a:p>
        <a:p>
          <a:pPr marL="171450" lvl="1" indent="-171450" algn="l" defTabSz="800100">
            <a:lnSpc>
              <a:spcPct val="90000"/>
            </a:lnSpc>
            <a:spcBef>
              <a:spcPct val="0"/>
            </a:spcBef>
            <a:spcAft>
              <a:spcPct val="15000"/>
            </a:spcAft>
            <a:buChar char="•"/>
          </a:pPr>
          <a:r>
            <a:rPr lang="en-AU" sz="1800" kern="1200" dirty="0"/>
            <a:t>Promoting team locations</a:t>
          </a:r>
        </a:p>
        <a:p>
          <a:pPr marL="171450" lvl="1" indent="-171450" algn="l" defTabSz="800100">
            <a:lnSpc>
              <a:spcPct val="90000"/>
            </a:lnSpc>
            <a:spcBef>
              <a:spcPct val="0"/>
            </a:spcBef>
            <a:spcAft>
              <a:spcPct val="15000"/>
            </a:spcAft>
            <a:buChar char="•"/>
          </a:pPr>
          <a:r>
            <a:rPr lang="en-AU" sz="1800" kern="1200" dirty="0"/>
            <a:t>Convention Stalls</a:t>
          </a:r>
        </a:p>
        <a:p>
          <a:pPr marL="171450" lvl="1" indent="-171450" algn="l" defTabSz="800100">
            <a:lnSpc>
              <a:spcPct val="90000"/>
            </a:lnSpc>
            <a:spcBef>
              <a:spcPct val="0"/>
            </a:spcBef>
            <a:spcAft>
              <a:spcPct val="15000"/>
            </a:spcAft>
            <a:buChar char="•"/>
          </a:pPr>
          <a:r>
            <a:rPr lang="en-AU" sz="1800" kern="1200" dirty="0"/>
            <a:t>Outreach to </a:t>
          </a:r>
          <a:r>
            <a:rPr lang="en-AU" sz="1800" kern="1200" dirty="0" err="1"/>
            <a:t>passerbyers</a:t>
          </a:r>
          <a:r>
            <a:rPr lang="en-AU" sz="1800" kern="1200" dirty="0"/>
            <a:t> at tournaments</a:t>
          </a:r>
        </a:p>
      </dsp:txBody>
      <dsp:txXfrm>
        <a:off x="2773084" y="764203"/>
        <a:ext cx="2428986" cy="2426580"/>
      </dsp:txXfrm>
    </dsp:sp>
    <dsp:sp modelId="{4E94B94D-371F-4E26-BEFD-F52C6BE5518C}">
      <dsp:nvSpPr>
        <dsp:cNvPr id="0" name=""/>
        <dsp:cNvSpPr/>
      </dsp:nvSpPr>
      <dsp:spPr>
        <a:xfrm>
          <a:off x="5542129" y="15403"/>
          <a:ext cx="2428986" cy="748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kern="1200" dirty="0"/>
            <a:t>Club</a:t>
          </a:r>
        </a:p>
      </dsp:txBody>
      <dsp:txXfrm>
        <a:off x="5542129" y="15403"/>
        <a:ext cx="2428986" cy="748800"/>
      </dsp:txXfrm>
    </dsp:sp>
    <dsp:sp modelId="{2A0330A4-858E-4236-80E4-B3D371765DC2}">
      <dsp:nvSpPr>
        <dsp:cNvPr id="0" name=""/>
        <dsp:cNvSpPr/>
      </dsp:nvSpPr>
      <dsp:spPr>
        <a:xfrm>
          <a:off x="5542129" y="764203"/>
          <a:ext cx="2428986" cy="24265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Paid FB Ads</a:t>
          </a:r>
        </a:p>
        <a:p>
          <a:pPr marL="171450" lvl="1" indent="-171450" algn="l" defTabSz="800100">
            <a:lnSpc>
              <a:spcPct val="90000"/>
            </a:lnSpc>
            <a:spcBef>
              <a:spcPct val="0"/>
            </a:spcBef>
            <a:spcAft>
              <a:spcPct val="15000"/>
            </a:spcAft>
            <a:buChar char="•"/>
          </a:pPr>
          <a:r>
            <a:rPr lang="en-AU" sz="1800" kern="1200" dirty="0"/>
            <a:t>Come and Try</a:t>
          </a:r>
        </a:p>
        <a:p>
          <a:pPr marL="171450" lvl="1" indent="-171450" algn="l" defTabSz="800100">
            <a:lnSpc>
              <a:spcPct val="90000"/>
            </a:lnSpc>
            <a:spcBef>
              <a:spcPct val="0"/>
            </a:spcBef>
            <a:spcAft>
              <a:spcPct val="15000"/>
            </a:spcAft>
            <a:buChar char="•"/>
          </a:pPr>
          <a:r>
            <a:rPr lang="en-AU" sz="1800" kern="1200" dirty="0"/>
            <a:t>Collab with other sports</a:t>
          </a:r>
        </a:p>
      </dsp:txBody>
      <dsp:txXfrm>
        <a:off x="5542129" y="764203"/>
        <a:ext cx="2428986" cy="2426580"/>
      </dsp:txXfrm>
    </dsp:sp>
    <dsp:sp modelId="{5C585E57-6F5C-47EC-B3E7-25653C111A22}">
      <dsp:nvSpPr>
        <dsp:cNvPr id="0" name=""/>
        <dsp:cNvSpPr/>
      </dsp:nvSpPr>
      <dsp:spPr>
        <a:xfrm>
          <a:off x="8311173" y="15403"/>
          <a:ext cx="2428986" cy="748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kern="1200" dirty="0"/>
            <a:t>Individual</a:t>
          </a:r>
        </a:p>
      </dsp:txBody>
      <dsp:txXfrm>
        <a:off x="8311173" y="15403"/>
        <a:ext cx="2428986" cy="748800"/>
      </dsp:txXfrm>
    </dsp:sp>
    <dsp:sp modelId="{37B8F905-70EF-435B-9663-D540ACB76D94}">
      <dsp:nvSpPr>
        <dsp:cNvPr id="0" name=""/>
        <dsp:cNvSpPr/>
      </dsp:nvSpPr>
      <dsp:spPr>
        <a:xfrm>
          <a:off x="8311173" y="764203"/>
          <a:ext cx="2428986" cy="24265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Merch</a:t>
          </a:r>
        </a:p>
      </dsp:txBody>
      <dsp:txXfrm>
        <a:off x="8311173" y="764203"/>
        <a:ext cx="2428986" cy="2426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930E6-F826-4EB8-A287-B4EC436DF69E}">
      <dsp:nvSpPr>
        <dsp:cNvPr id="0" name=""/>
        <dsp:cNvSpPr/>
      </dsp:nvSpPr>
      <dsp:spPr>
        <a:xfrm>
          <a:off x="116990" y="76"/>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Social Media</a:t>
          </a:r>
        </a:p>
        <a:p>
          <a:pPr marL="57150" lvl="1" indent="-57150" algn="l" defTabSz="444500">
            <a:lnSpc>
              <a:spcPct val="90000"/>
            </a:lnSpc>
            <a:spcBef>
              <a:spcPct val="0"/>
            </a:spcBef>
            <a:spcAft>
              <a:spcPct val="15000"/>
            </a:spcAft>
            <a:buChar char="•"/>
          </a:pPr>
          <a:r>
            <a:rPr lang="en-AU" sz="1000" kern="1200" dirty="0"/>
            <a:t>Facebook</a:t>
          </a:r>
        </a:p>
        <a:p>
          <a:pPr marL="57150" lvl="1" indent="-57150" algn="l" defTabSz="444500">
            <a:lnSpc>
              <a:spcPct val="90000"/>
            </a:lnSpc>
            <a:spcBef>
              <a:spcPct val="0"/>
            </a:spcBef>
            <a:spcAft>
              <a:spcPct val="15000"/>
            </a:spcAft>
            <a:buChar char="•"/>
          </a:pPr>
          <a:r>
            <a:rPr lang="en-AU" sz="1000" kern="1200" dirty="0"/>
            <a:t>Instagram</a:t>
          </a:r>
        </a:p>
        <a:p>
          <a:pPr marL="57150" lvl="1" indent="-57150" algn="l" defTabSz="444500">
            <a:lnSpc>
              <a:spcPct val="90000"/>
            </a:lnSpc>
            <a:spcBef>
              <a:spcPct val="0"/>
            </a:spcBef>
            <a:spcAft>
              <a:spcPct val="15000"/>
            </a:spcAft>
            <a:buChar char="•"/>
          </a:pPr>
          <a:r>
            <a:rPr lang="en-AU" sz="1000" kern="1200" dirty="0"/>
            <a:t>Twitter</a:t>
          </a:r>
        </a:p>
      </dsp:txBody>
      <dsp:txXfrm>
        <a:off x="116990" y="76"/>
        <a:ext cx="1946337" cy="1167802"/>
      </dsp:txXfrm>
    </dsp:sp>
    <dsp:sp modelId="{2FEA9D20-7485-439A-A9D4-B3EB988A89BA}">
      <dsp:nvSpPr>
        <dsp:cNvPr id="0" name=""/>
        <dsp:cNvSpPr/>
      </dsp:nvSpPr>
      <dsp:spPr>
        <a:xfrm>
          <a:off x="2257960" y="76"/>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Video Platforms</a:t>
          </a:r>
        </a:p>
        <a:p>
          <a:pPr marL="57150" lvl="1" indent="-57150" algn="l" defTabSz="444500">
            <a:lnSpc>
              <a:spcPct val="90000"/>
            </a:lnSpc>
            <a:spcBef>
              <a:spcPct val="0"/>
            </a:spcBef>
            <a:spcAft>
              <a:spcPct val="15000"/>
            </a:spcAft>
            <a:buChar char="•"/>
          </a:pPr>
          <a:r>
            <a:rPr lang="en-AU" sz="1000" kern="1200" dirty="0"/>
            <a:t>YouTube</a:t>
          </a:r>
        </a:p>
        <a:p>
          <a:pPr marL="57150" lvl="1" indent="-57150" algn="l" defTabSz="444500">
            <a:lnSpc>
              <a:spcPct val="90000"/>
            </a:lnSpc>
            <a:spcBef>
              <a:spcPct val="0"/>
            </a:spcBef>
            <a:spcAft>
              <a:spcPct val="15000"/>
            </a:spcAft>
            <a:buChar char="•"/>
          </a:pPr>
          <a:r>
            <a:rPr lang="en-AU" sz="1000" kern="1200" dirty="0" err="1"/>
            <a:t>TikTok</a:t>
          </a:r>
          <a:endParaRPr lang="en-AU" sz="1000" kern="1200" dirty="0"/>
        </a:p>
        <a:p>
          <a:pPr marL="57150" lvl="1" indent="-57150" algn="l" defTabSz="444500">
            <a:lnSpc>
              <a:spcPct val="90000"/>
            </a:lnSpc>
            <a:spcBef>
              <a:spcPct val="0"/>
            </a:spcBef>
            <a:spcAft>
              <a:spcPct val="15000"/>
            </a:spcAft>
            <a:buChar char="•"/>
          </a:pPr>
          <a:r>
            <a:rPr lang="en-AU" sz="1000" kern="1200" dirty="0"/>
            <a:t>Netflix</a:t>
          </a:r>
        </a:p>
      </dsp:txBody>
      <dsp:txXfrm>
        <a:off x="2257960" y="76"/>
        <a:ext cx="1946337" cy="1167802"/>
      </dsp:txXfrm>
    </dsp:sp>
    <dsp:sp modelId="{CC350282-86DA-45EC-916A-7CAE04493DD9}">
      <dsp:nvSpPr>
        <dsp:cNvPr id="0" name=""/>
        <dsp:cNvSpPr/>
      </dsp:nvSpPr>
      <dsp:spPr>
        <a:xfrm>
          <a:off x="4398931" y="76"/>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Other Online Fora</a:t>
          </a:r>
        </a:p>
        <a:p>
          <a:pPr marL="57150" lvl="1" indent="-57150" algn="l" defTabSz="444500">
            <a:lnSpc>
              <a:spcPct val="90000"/>
            </a:lnSpc>
            <a:spcBef>
              <a:spcPct val="0"/>
            </a:spcBef>
            <a:spcAft>
              <a:spcPct val="15000"/>
            </a:spcAft>
            <a:buChar char="•"/>
          </a:pPr>
          <a:r>
            <a:rPr lang="en-AU" sz="1000" kern="1200" dirty="0" err="1"/>
            <a:t>MeetUp</a:t>
          </a:r>
          <a:endParaRPr lang="en-AU" sz="1000" kern="1200" dirty="0"/>
        </a:p>
        <a:p>
          <a:pPr marL="57150" lvl="1" indent="-57150" algn="l" defTabSz="444500">
            <a:lnSpc>
              <a:spcPct val="90000"/>
            </a:lnSpc>
            <a:spcBef>
              <a:spcPct val="0"/>
            </a:spcBef>
            <a:spcAft>
              <a:spcPct val="15000"/>
            </a:spcAft>
            <a:buChar char="•"/>
          </a:pPr>
          <a:r>
            <a:rPr lang="en-AU" sz="1000" kern="1200" dirty="0"/>
            <a:t>Website/Google</a:t>
          </a:r>
        </a:p>
      </dsp:txBody>
      <dsp:txXfrm>
        <a:off x="4398931" y="76"/>
        <a:ext cx="1946337" cy="1167802"/>
      </dsp:txXfrm>
    </dsp:sp>
    <dsp:sp modelId="{30696653-FF75-4D2B-8681-B4F42CBFD0C3}">
      <dsp:nvSpPr>
        <dsp:cNvPr id="0" name=""/>
        <dsp:cNvSpPr/>
      </dsp:nvSpPr>
      <dsp:spPr>
        <a:xfrm>
          <a:off x="6539902" y="76"/>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Public Events</a:t>
          </a:r>
        </a:p>
        <a:p>
          <a:pPr marL="57150" lvl="1" indent="-57150" algn="l" defTabSz="444500">
            <a:lnSpc>
              <a:spcPct val="90000"/>
            </a:lnSpc>
            <a:spcBef>
              <a:spcPct val="0"/>
            </a:spcBef>
            <a:spcAft>
              <a:spcPct val="15000"/>
            </a:spcAft>
            <a:buChar char="•"/>
          </a:pPr>
          <a:r>
            <a:rPr lang="en-AU" sz="1000" kern="1200" dirty="0"/>
            <a:t>Festivals</a:t>
          </a:r>
        </a:p>
        <a:p>
          <a:pPr marL="57150" lvl="1" indent="-57150" algn="l" defTabSz="444500">
            <a:lnSpc>
              <a:spcPct val="90000"/>
            </a:lnSpc>
            <a:spcBef>
              <a:spcPct val="0"/>
            </a:spcBef>
            <a:spcAft>
              <a:spcPct val="15000"/>
            </a:spcAft>
            <a:buChar char="•"/>
          </a:pPr>
          <a:r>
            <a:rPr lang="en-AU" sz="1000" kern="1200" dirty="0"/>
            <a:t>Conventions / Sports Fairs</a:t>
          </a:r>
        </a:p>
        <a:p>
          <a:pPr marL="57150" lvl="1" indent="-57150" algn="l" defTabSz="444500">
            <a:lnSpc>
              <a:spcPct val="90000"/>
            </a:lnSpc>
            <a:spcBef>
              <a:spcPct val="0"/>
            </a:spcBef>
            <a:spcAft>
              <a:spcPct val="15000"/>
            </a:spcAft>
            <a:buChar char="•"/>
          </a:pPr>
          <a:r>
            <a:rPr lang="en-AU" sz="1000" kern="1200" dirty="0"/>
            <a:t>O Week</a:t>
          </a:r>
        </a:p>
        <a:p>
          <a:pPr marL="57150" lvl="1" indent="-57150" algn="l" defTabSz="444500">
            <a:lnSpc>
              <a:spcPct val="90000"/>
            </a:lnSpc>
            <a:spcBef>
              <a:spcPct val="0"/>
            </a:spcBef>
            <a:spcAft>
              <a:spcPct val="15000"/>
            </a:spcAft>
            <a:buChar char="•"/>
          </a:pPr>
          <a:r>
            <a:rPr lang="en-AU" sz="1000" kern="1200" dirty="0"/>
            <a:t>Tournaments</a:t>
          </a:r>
        </a:p>
        <a:p>
          <a:pPr marL="57150" lvl="1" indent="-57150" algn="l" defTabSz="444500">
            <a:lnSpc>
              <a:spcPct val="90000"/>
            </a:lnSpc>
            <a:spcBef>
              <a:spcPct val="0"/>
            </a:spcBef>
            <a:spcAft>
              <a:spcPct val="15000"/>
            </a:spcAft>
            <a:buChar char="•"/>
          </a:pPr>
          <a:r>
            <a:rPr lang="en-AU" sz="1000" kern="1200" dirty="0"/>
            <a:t>Big Sporting Events</a:t>
          </a:r>
        </a:p>
      </dsp:txBody>
      <dsp:txXfrm>
        <a:off x="6539902" y="76"/>
        <a:ext cx="1946337" cy="1167802"/>
      </dsp:txXfrm>
    </dsp:sp>
    <dsp:sp modelId="{8395E6FA-55DD-4603-92DA-9AF07358528A}">
      <dsp:nvSpPr>
        <dsp:cNvPr id="0" name=""/>
        <dsp:cNvSpPr/>
      </dsp:nvSpPr>
      <dsp:spPr>
        <a:xfrm>
          <a:off x="8680872" y="76"/>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Public Spaces</a:t>
          </a:r>
        </a:p>
        <a:p>
          <a:pPr marL="57150" lvl="1" indent="-57150" algn="l" defTabSz="444500">
            <a:lnSpc>
              <a:spcPct val="90000"/>
            </a:lnSpc>
            <a:spcBef>
              <a:spcPct val="0"/>
            </a:spcBef>
            <a:spcAft>
              <a:spcPct val="15000"/>
            </a:spcAft>
            <a:buChar char="•"/>
          </a:pPr>
          <a:r>
            <a:rPr lang="en-AU" sz="1000" kern="1200" dirty="0"/>
            <a:t>Bulletin Boards</a:t>
          </a:r>
        </a:p>
        <a:p>
          <a:pPr marL="57150" lvl="1" indent="-57150" algn="l" defTabSz="444500">
            <a:lnSpc>
              <a:spcPct val="90000"/>
            </a:lnSpc>
            <a:spcBef>
              <a:spcPct val="0"/>
            </a:spcBef>
            <a:spcAft>
              <a:spcPct val="15000"/>
            </a:spcAft>
            <a:buChar char="•"/>
          </a:pPr>
          <a:r>
            <a:rPr lang="en-AU" sz="1000" kern="1200" dirty="0"/>
            <a:t>Shopping Centre Stalls</a:t>
          </a:r>
        </a:p>
      </dsp:txBody>
      <dsp:txXfrm>
        <a:off x="8680872" y="76"/>
        <a:ext cx="1946337" cy="1167802"/>
      </dsp:txXfrm>
    </dsp:sp>
    <dsp:sp modelId="{2CF2C69C-F9C9-4CB5-A85F-B949C43BEDE4}">
      <dsp:nvSpPr>
        <dsp:cNvPr id="0" name=""/>
        <dsp:cNvSpPr/>
      </dsp:nvSpPr>
      <dsp:spPr>
        <a:xfrm>
          <a:off x="116990" y="1362512"/>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People</a:t>
          </a:r>
        </a:p>
        <a:p>
          <a:pPr marL="57150" lvl="1" indent="-57150" algn="l" defTabSz="444500">
            <a:lnSpc>
              <a:spcPct val="90000"/>
            </a:lnSpc>
            <a:spcBef>
              <a:spcPct val="0"/>
            </a:spcBef>
            <a:spcAft>
              <a:spcPct val="15000"/>
            </a:spcAft>
            <a:buChar char="•"/>
          </a:pPr>
          <a:r>
            <a:rPr lang="en-AU" sz="1000" kern="1200" dirty="0"/>
            <a:t>Merch</a:t>
          </a:r>
        </a:p>
        <a:p>
          <a:pPr marL="57150" lvl="1" indent="-57150" algn="l" defTabSz="444500">
            <a:lnSpc>
              <a:spcPct val="90000"/>
            </a:lnSpc>
            <a:spcBef>
              <a:spcPct val="0"/>
            </a:spcBef>
            <a:spcAft>
              <a:spcPct val="15000"/>
            </a:spcAft>
            <a:buChar char="•"/>
          </a:pPr>
          <a:r>
            <a:rPr lang="en-AU" sz="1000" kern="1200" dirty="0"/>
            <a:t>Word of Mouth</a:t>
          </a:r>
        </a:p>
        <a:p>
          <a:pPr marL="57150" lvl="1" indent="-57150" algn="l" defTabSz="444500">
            <a:lnSpc>
              <a:spcPct val="90000"/>
            </a:lnSpc>
            <a:spcBef>
              <a:spcPct val="0"/>
            </a:spcBef>
            <a:spcAft>
              <a:spcPct val="15000"/>
            </a:spcAft>
            <a:buChar char="•"/>
          </a:pPr>
          <a:r>
            <a:rPr lang="en-AU" sz="1000" kern="1200" dirty="0"/>
            <a:t>Business Cards</a:t>
          </a:r>
        </a:p>
      </dsp:txBody>
      <dsp:txXfrm>
        <a:off x="116990" y="1362512"/>
        <a:ext cx="1946337" cy="1167802"/>
      </dsp:txXfrm>
    </dsp:sp>
    <dsp:sp modelId="{9037B9F6-B930-4DB5-98C8-348637C214EC}">
      <dsp:nvSpPr>
        <dsp:cNvPr id="0" name=""/>
        <dsp:cNvSpPr/>
      </dsp:nvSpPr>
      <dsp:spPr>
        <a:xfrm>
          <a:off x="2257960" y="1362512"/>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Partnerships</a:t>
          </a:r>
        </a:p>
        <a:p>
          <a:pPr marL="57150" lvl="1" indent="-57150" algn="l" defTabSz="444500">
            <a:lnSpc>
              <a:spcPct val="90000"/>
            </a:lnSpc>
            <a:spcBef>
              <a:spcPct val="0"/>
            </a:spcBef>
            <a:spcAft>
              <a:spcPct val="15000"/>
            </a:spcAft>
            <a:buChar char="•"/>
          </a:pPr>
          <a:r>
            <a:rPr lang="en-AU" sz="1000" kern="1200" dirty="0"/>
            <a:t>Local Businesses</a:t>
          </a:r>
        </a:p>
        <a:p>
          <a:pPr marL="57150" lvl="1" indent="-57150" algn="l" defTabSz="444500">
            <a:lnSpc>
              <a:spcPct val="90000"/>
            </a:lnSpc>
            <a:spcBef>
              <a:spcPct val="0"/>
            </a:spcBef>
            <a:spcAft>
              <a:spcPct val="15000"/>
            </a:spcAft>
            <a:buChar char="•"/>
          </a:pPr>
          <a:r>
            <a:rPr lang="en-AU" sz="1000" kern="1200" dirty="0"/>
            <a:t>Local Council</a:t>
          </a:r>
        </a:p>
      </dsp:txBody>
      <dsp:txXfrm>
        <a:off x="2257960" y="1362512"/>
        <a:ext cx="1946337" cy="1167802"/>
      </dsp:txXfrm>
    </dsp:sp>
    <dsp:sp modelId="{DBC70CB9-AF7C-4D43-A925-7034BEF0653D}">
      <dsp:nvSpPr>
        <dsp:cNvPr id="0" name=""/>
        <dsp:cNvSpPr/>
      </dsp:nvSpPr>
      <dsp:spPr>
        <a:xfrm>
          <a:off x="4398931" y="1362512"/>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Public Media</a:t>
          </a:r>
        </a:p>
        <a:p>
          <a:pPr marL="57150" lvl="1" indent="-57150" algn="l" defTabSz="444500">
            <a:lnSpc>
              <a:spcPct val="90000"/>
            </a:lnSpc>
            <a:spcBef>
              <a:spcPct val="0"/>
            </a:spcBef>
            <a:spcAft>
              <a:spcPct val="15000"/>
            </a:spcAft>
            <a:buChar char="•"/>
          </a:pPr>
          <a:r>
            <a:rPr lang="en-AU" sz="1000" kern="1200" dirty="0"/>
            <a:t>Newspapers</a:t>
          </a:r>
        </a:p>
        <a:p>
          <a:pPr marL="57150" lvl="1" indent="-57150" algn="l" defTabSz="444500">
            <a:lnSpc>
              <a:spcPct val="90000"/>
            </a:lnSpc>
            <a:spcBef>
              <a:spcPct val="0"/>
            </a:spcBef>
            <a:spcAft>
              <a:spcPct val="15000"/>
            </a:spcAft>
            <a:buChar char="•"/>
          </a:pPr>
          <a:r>
            <a:rPr lang="en-AU" sz="1000" kern="1200" dirty="0"/>
            <a:t>TV</a:t>
          </a:r>
        </a:p>
        <a:p>
          <a:pPr marL="57150" lvl="1" indent="-57150" algn="l" defTabSz="444500">
            <a:lnSpc>
              <a:spcPct val="90000"/>
            </a:lnSpc>
            <a:spcBef>
              <a:spcPct val="0"/>
            </a:spcBef>
            <a:spcAft>
              <a:spcPct val="15000"/>
            </a:spcAft>
            <a:buChar char="•"/>
          </a:pPr>
          <a:r>
            <a:rPr lang="en-AU" sz="1000" kern="1200" dirty="0"/>
            <a:t>Radio</a:t>
          </a:r>
        </a:p>
      </dsp:txBody>
      <dsp:txXfrm>
        <a:off x="4398931" y="1362512"/>
        <a:ext cx="1946337" cy="1167802"/>
      </dsp:txXfrm>
    </dsp:sp>
    <dsp:sp modelId="{9C0F7580-26A1-4780-B227-E43C9F4E18D1}">
      <dsp:nvSpPr>
        <dsp:cNvPr id="0" name=""/>
        <dsp:cNvSpPr/>
      </dsp:nvSpPr>
      <dsp:spPr>
        <a:xfrm>
          <a:off x="6539902" y="1362512"/>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Schools</a:t>
          </a:r>
        </a:p>
        <a:p>
          <a:pPr marL="57150" lvl="1" indent="-57150" algn="l" defTabSz="444500">
            <a:lnSpc>
              <a:spcPct val="90000"/>
            </a:lnSpc>
            <a:spcBef>
              <a:spcPct val="0"/>
            </a:spcBef>
            <a:spcAft>
              <a:spcPct val="15000"/>
            </a:spcAft>
            <a:buChar char="•"/>
          </a:pPr>
          <a:r>
            <a:rPr lang="en-AU" sz="1000" kern="1200" dirty="0"/>
            <a:t>Ki</a:t>
          </a:r>
        </a:p>
      </dsp:txBody>
      <dsp:txXfrm>
        <a:off x="6539902" y="1362512"/>
        <a:ext cx="1946337" cy="1167802"/>
      </dsp:txXfrm>
    </dsp:sp>
    <dsp:sp modelId="{6BD46C11-1DDB-4BB1-ACDF-1C57DC25CD35}">
      <dsp:nvSpPr>
        <dsp:cNvPr id="0" name=""/>
        <dsp:cNvSpPr/>
      </dsp:nvSpPr>
      <dsp:spPr>
        <a:xfrm>
          <a:off x="8680872" y="1362512"/>
          <a:ext cx="1946337" cy="11678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LGBTQ Fora, Mardi Gras</a:t>
          </a:r>
        </a:p>
      </dsp:txBody>
      <dsp:txXfrm>
        <a:off x="8680872" y="1362512"/>
        <a:ext cx="1946337" cy="1167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E9E53-3017-46E6-9200-4A9E0F5A299A}">
      <dsp:nvSpPr>
        <dsp:cNvPr id="0" name=""/>
        <dsp:cNvSpPr/>
      </dsp:nvSpPr>
      <dsp:spPr>
        <a:xfrm>
          <a:off x="1367571" y="0"/>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Brooms	</a:t>
          </a:r>
        </a:p>
      </dsp:txBody>
      <dsp:txXfrm>
        <a:off x="1367571" y="0"/>
        <a:ext cx="1689846" cy="1013907"/>
      </dsp:txXfrm>
    </dsp:sp>
    <dsp:sp modelId="{B6C4D8DE-1DCF-4C41-B3BB-8C6B9F69644B}">
      <dsp:nvSpPr>
        <dsp:cNvPr id="0" name=""/>
        <dsp:cNvSpPr/>
      </dsp:nvSpPr>
      <dsp:spPr>
        <a:xfrm>
          <a:off x="2297409" y="2428"/>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Cliquey</a:t>
          </a:r>
        </a:p>
      </dsp:txBody>
      <dsp:txXfrm>
        <a:off x="2297409" y="2428"/>
        <a:ext cx="1689846" cy="1013907"/>
      </dsp:txXfrm>
    </dsp:sp>
    <dsp:sp modelId="{0EE49AEE-01BF-44EE-97CE-D875D63393F3}">
      <dsp:nvSpPr>
        <dsp:cNvPr id="0" name=""/>
        <dsp:cNvSpPr/>
      </dsp:nvSpPr>
      <dsp:spPr>
        <a:xfrm>
          <a:off x="4156240" y="2428"/>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Not sport oriented</a:t>
          </a:r>
        </a:p>
      </dsp:txBody>
      <dsp:txXfrm>
        <a:off x="4156240" y="2428"/>
        <a:ext cx="1689846" cy="1013907"/>
      </dsp:txXfrm>
    </dsp:sp>
    <dsp:sp modelId="{5FB6C7D4-3D42-4141-8BAD-B212DDA5C525}">
      <dsp:nvSpPr>
        <dsp:cNvPr id="0" name=""/>
        <dsp:cNvSpPr/>
      </dsp:nvSpPr>
      <dsp:spPr>
        <a:xfrm>
          <a:off x="6015071" y="2428"/>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Shy</a:t>
          </a:r>
        </a:p>
      </dsp:txBody>
      <dsp:txXfrm>
        <a:off x="6015071" y="2428"/>
        <a:ext cx="1689846" cy="1013907"/>
      </dsp:txXfrm>
    </dsp:sp>
    <dsp:sp modelId="{D7B5E214-B07A-43CF-BB44-DF6930A5607D}">
      <dsp:nvSpPr>
        <dsp:cNvPr id="0" name=""/>
        <dsp:cNvSpPr/>
      </dsp:nvSpPr>
      <dsp:spPr>
        <a:xfrm>
          <a:off x="7873902" y="2428"/>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Too Complicated / Overwhelming</a:t>
          </a:r>
        </a:p>
      </dsp:txBody>
      <dsp:txXfrm>
        <a:off x="7873902" y="2428"/>
        <a:ext cx="1689846" cy="1013907"/>
      </dsp:txXfrm>
    </dsp:sp>
    <dsp:sp modelId="{7C8003FA-1D14-44F0-B125-2184D6A10EA7}">
      <dsp:nvSpPr>
        <dsp:cNvPr id="0" name=""/>
        <dsp:cNvSpPr/>
      </dsp:nvSpPr>
      <dsp:spPr>
        <a:xfrm>
          <a:off x="438578" y="1185321"/>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Being Full Contact / No entry level</a:t>
          </a:r>
        </a:p>
      </dsp:txBody>
      <dsp:txXfrm>
        <a:off x="438578" y="1185321"/>
        <a:ext cx="1689846" cy="1013907"/>
      </dsp:txXfrm>
    </dsp:sp>
    <dsp:sp modelId="{2F2A1884-4826-4BF2-9FF2-2662D564DAA0}">
      <dsp:nvSpPr>
        <dsp:cNvPr id="0" name=""/>
        <dsp:cNvSpPr/>
      </dsp:nvSpPr>
      <dsp:spPr>
        <a:xfrm>
          <a:off x="2297409" y="1185321"/>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Time</a:t>
          </a:r>
        </a:p>
      </dsp:txBody>
      <dsp:txXfrm>
        <a:off x="2297409" y="1185321"/>
        <a:ext cx="1689846" cy="1013907"/>
      </dsp:txXfrm>
    </dsp:sp>
    <dsp:sp modelId="{F5B5C116-27AD-4E60-BC55-A298C3E53EB6}">
      <dsp:nvSpPr>
        <dsp:cNvPr id="0" name=""/>
        <dsp:cNvSpPr/>
      </dsp:nvSpPr>
      <dsp:spPr>
        <a:xfrm>
          <a:off x="4156240" y="1185321"/>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Convenience / Visibility</a:t>
          </a:r>
        </a:p>
      </dsp:txBody>
      <dsp:txXfrm>
        <a:off x="4156240" y="1185321"/>
        <a:ext cx="1689846" cy="1013907"/>
      </dsp:txXfrm>
    </dsp:sp>
    <dsp:sp modelId="{987FEDFC-08B3-42FE-BE05-1A50AC3C8710}">
      <dsp:nvSpPr>
        <dsp:cNvPr id="0" name=""/>
        <dsp:cNvSpPr/>
      </dsp:nvSpPr>
      <dsp:spPr>
        <a:xfrm>
          <a:off x="6015071" y="1185321"/>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Fear of Stigma/Shame/Bullying</a:t>
          </a:r>
        </a:p>
      </dsp:txBody>
      <dsp:txXfrm>
        <a:off x="6015071" y="1185321"/>
        <a:ext cx="1689846" cy="1013907"/>
      </dsp:txXfrm>
    </dsp:sp>
    <dsp:sp modelId="{E94DA199-4455-417E-88CD-EBA119405F8D}">
      <dsp:nvSpPr>
        <dsp:cNvPr id="0" name=""/>
        <dsp:cNvSpPr/>
      </dsp:nvSpPr>
      <dsp:spPr>
        <a:xfrm>
          <a:off x="7873902" y="1185321"/>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Age difference </a:t>
          </a:r>
        </a:p>
      </dsp:txBody>
      <dsp:txXfrm>
        <a:off x="7873902" y="1185321"/>
        <a:ext cx="1689846" cy="1013907"/>
      </dsp:txXfrm>
    </dsp:sp>
    <dsp:sp modelId="{46A46768-470E-4306-86B1-1AB49B79DAD6}">
      <dsp:nvSpPr>
        <dsp:cNvPr id="0" name=""/>
        <dsp:cNvSpPr/>
      </dsp:nvSpPr>
      <dsp:spPr>
        <a:xfrm>
          <a:off x="1367994" y="2368213"/>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Too Simple / Boring</a:t>
          </a:r>
        </a:p>
      </dsp:txBody>
      <dsp:txXfrm>
        <a:off x="1367994" y="2368213"/>
        <a:ext cx="1689846" cy="1013907"/>
      </dsp:txXfrm>
    </dsp:sp>
    <dsp:sp modelId="{9500883F-9C2E-4D67-AC0F-FBD70A605D36}">
      <dsp:nvSpPr>
        <dsp:cNvPr id="0" name=""/>
        <dsp:cNvSpPr/>
      </dsp:nvSpPr>
      <dsp:spPr>
        <a:xfrm>
          <a:off x="3226825" y="2368213"/>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Community/social vs sport</a:t>
          </a:r>
        </a:p>
      </dsp:txBody>
      <dsp:txXfrm>
        <a:off x="3226825" y="2368213"/>
        <a:ext cx="1689846" cy="1013907"/>
      </dsp:txXfrm>
    </dsp:sp>
    <dsp:sp modelId="{3B2BDEDF-D335-4E46-B322-6E78D3D157CC}">
      <dsp:nvSpPr>
        <dsp:cNvPr id="0" name=""/>
        <dsp:cNvSpPr/>
      </dsp:nvSpPr>
      <dsp:spPr>
        <a:xfrm>
          <a:off x="5085656" y="2368213"/>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Venues (field hire / lighting / indoor – expensive)</a:t>
          </a:r>
        </a:p>
      </dsp:txBody>
      <dsp:txXfrm>
        <a:off x="5085656" y="2368213"/>
        <a:ext cx="1689846" cy="1013907"/>
      </dsp:txXfrm>
    </dsp:sp>
    <dsp:sp modelId="{3C6289A6-D3D5-48CF-8468-436A002A4996}">
      <dsp:nvSpPr>
        <dsp:cNvPr id="0" name=""/>
        <dsp:cNvSpPr/>
      </dsp:nvSpPr>
      <dsp:spPr>
        <a:xfrm>
          <a:off x="6944487" y="2368213"/>
          <a:ext cx="1689846" cy="10139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Affordability</a:t>
          </a:r>
        </a:p>
      </dsp:txBody>
      <dsp:txXfrm>
        <a:off x="6944487" y="2368213"/>
        <a:ext cx="1689846" cy="1013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25E29-95AF-4BB1-A845-C5AC80333020}">
      <dsp:nvSpPr>
        <dsp:cNvPr id="0" name=""/>
        <dsp:cNvSpPr/>
      </dsp:nvSpPr>
      <dsp:spPr>
        <a:xfrm>
          <a:off x="3711" y="19699"/>
          <a:ext cx="2231954" cy="89278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kern="1200" dirty="0"/>
            <a:t>National</a:t>
          </a:r>
        </a:p>
      </dsp:txBody>
      <dsp:txXfrm>
        <a:off x="3711" y="19699"/>
        <a:ext cx="2231954" cy="892781"/>
      </dsp:txXfrm>
    </dsp:sp>
    <dsp:sp modelId="{35BD61BB-2022-4E1B-86B4-4EB6B917490A}">
      <dsp:nvSpPr>
        <dsp:cNvPr id="0" name=""/>
        <dsp:cNvSpPr/>
      </dsp:nvSpPr>
      <dsp:spPr>
        <a:xfrm>
          <a:off x="3711" y="912481"/>
          <a:ext cx="2231954" cy="26791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t>Divisional QUAFL?</a:t>
          </a:r>
        </a:p>
        <a:p>
          <a:pPr marL="171450" lvl="1" indent="-171450" algn="l" defTabSz="711200">
            <a:lnSpc>
              <a:spcPct val="90000"/>
            </a:lnSpc>
            <a:spcBef>
              <a:spcPct val="0"/>
            </a:spcBef>
            <a:spcAft>
              <a:spcPct val="15000"/>
            </a:spcAft>
            <a:buChar char="•"/>
          </a:pPr>
          <a:r>
            <a:rPr lang="en-AU" sz="1600" kern="1200" dirty="0"/>
            <a:t>Looking at membership data for potential problematic trends</a:t>
          </a:r>
        </a:p>
      </dsp:txBody>
      <dsp:txXfrm>
        <a:off x="3711" y="912481"/>
        <a:ext cx="2231954" cy="2679120"/>
      </dsp:txXfrm>
    </dsp:sp>
    <dsp:sp modelId="{DE8869B9-3E13-4966-936C-4DEC7F447890}">
      <dsp:nvSpPr>
        <dsp:cNvPr id="0" name=""/>
        <dsp:cNvSpPr/>
      </dsp:nvSpPr>
      <dsp:spPr>
        <a:xfrm>
          <a:off x="2548140" y="19699"/>
          <a:ext cx="2231954" cy="89278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kern="1200" dirty="0"/>
            <a:t>State</a:t>
          </a:r>
        </a:p>
      </dsp:txBody>
      <dsp:txXfrm>
        <a:off x="2548140" y="19699"/>
        <a:ext cx="2231954" cy="892781"/>
      </dsp:txXfrm>
    </dsp:sp>
    <dsp:sp modelId="{E427489A-E20E-43BE-AF5A-15D21139374F}">
      <dsp:nvSpPr>
        <dsp:cNvPr id="0" name=""/>
        <dsp:cNvSpPr/>
      </dsp:nvSpPr>
      <dsp:spPr>
        <a:xfrm>
          <a:off x="2548140" y="912481"/>
          <a:ext cx="2231954" cy="26791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t>Cross-divisional games</a:t>
          </a:r>
        </a:p>
        <a:p>
          <a:pPr marL="171450" lvl="1" indent="-171450" algn="l" defTabSz="711200">
            <a:lnSpc>
              <a:spcPct val="90000"/>
            </a:lnSpc>
            <a:spcBef>
              <a:spcPct val="0"/>
            </a:spcBef>
            <a:spcAft>
              <a:spcPct val="15000"/>
            </a:spcAft>
            <a:buChar char="•"/>
          </a:pPr>
          <a:r>
            <a:rPr lang="en-AU" sz="1600" kern="1200" dirty="0"/>
            <a:t>More flexibility in division system</a:t>
          </a:r>
        </a:p>
      </dsp:txBody>
      <dsp:txXfrm>
        <a:off x="2548140" y="912481"/>
        <a:ext cx="2231954" cy="2679120"/>
      </dsp:txXfrm>
    </dsp:sp>
    <dsp:sp modelId="{33AF315E-6514-499D-9560-FC3D724576E8}">
      <dsp:nvSpPr>
        <dsp:cNvPr id="0" name=""/>
        <dsp:cNvSpPr/>
      </dsp:nvSpPr>
      <dsp:spPr>
        <a:xfrm>
          <a:off x="5092568" y="19699"/>
          <a:ext cx="2231954" cy="89278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kern="1200" dirty="0"/>
            <a:t>Club</a:t>
          </a:r>
        </a:p>
      </dsp:txBody>
      <dsp:txXfrm>
        <a:off x="5092568" y="19699"/>
        <a:ext cx="2231954" cy="892781"/>
      </dsp:txXfrm>
    </dsp:sp>
    <dsp:sp modelId="{CA971EE7-C771-4D5B-9E73-893EDAA9FE5E}">
      <dsp:nvSpPr>
        <dsp:cNvPr id="0" name=""/>
        <dsp:cNvSpPr/>
      </dsp:nvSpPr>
      <dsp:spPr>
        <a:xfrm>
          <a:off x="5092568" y="912481"/>
          <a:ext cx="2231954" cy="26791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t>Motivational</a:t>
          </a:r>
        </a:p>
      </dsp:txBody>
      <dsp:txXfrm>
        <a:off x="5092568" y="912481"/>
        <a:ext cx="2231954" cy="2679120"/>
      </dsp:txXfrm>
    </dsp:sp>
    <dsp:sp modelId="{E838E356-E899-4C5E-9056-07BA23DDA73F}">
      <dsp:nvSpPr>
        <dsp:cNvPr id="0" name=""/>
        <dsp:cNvSpPr/>
      </dsp:nvSpPr>
      <dsp:spPr>
        <a:xfrm>
          <a:off x="7636996" y="19699"/>
          <a:ext cx="2231954" cy="892781"/>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kern="1200" dirty="0"/>
            <a:t>Individual</a:t>
          </a:r>
        </a:p>
      </dsp:txBody>
      <dsp:txXfrm>
        <a:off x="7636996" y="19699"/>
        <a:ext cx="2231954" cy="892781"/>
      </dsp:txXfrm>
    </dsp:sp>
    <dsp:sp modelId="{C04A009C-F52B-4F76-AEC1-38DC8ACB2BEF}">
      <dsp:nvSpPr>
        <dsp:cNvPr id="0" name=""/>
        <dsp:cNvSpPr/>
      </dsp:nvSpPr>
      <dsp:spPr>
        <a:xfrm>
          <a:off x="7636996" y="912481"/>
          <a:ext cx="2231954" cy="26791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AU" sz="1600" kern="1200" dirty="0"/>
            <a:t>Participation</a:t>
          </a:r>
        </a:p>
      </dsp:txBody>
      <dsp:txXfrm>
        <a:off x="7636996" y="912481"/>
        <a:ext cx="2231954" cy="2679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4330B-395B-48C3-9908-251224B89847}">
      <dsp:nvSpPr>
        <dsp:cNvPr id="0" name=""/>
        <dsp:cNvSpPr/>
      </dsp:nvSpPr>
      <dsp:spPr>
        <a:xfrm>
          <a:off x="1205" y="26674"/>
          <a:ext cx="1518500" cy="911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Create Positive Experiences</a:t>
          </a:r>
        </a:p>
      </dsp:txBody>
      <dsp:txXfrm>
        <a:off x="1205" y="26674"/>
        <a:ext cx="1518500" cy="911100"/>
      </dsp:txXfrm>
    </dsp:sp>
    <dsp:sp modelId="{4D501CA4-F693-429E-81E5-6A9ED468857D}">
      <dsp:nvSpPr>
        <dsp:cNvPr id="0" name=""/>
        <dsp:cNvSpPr/>
      </dsp:nvSpPr>
      <dsp:spPr>
        <a:xfrm>
          <a:off x="1671555" y="26674"/>
          <a:ext cx="1518500" cy="911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Promote Positive Culture</a:t>
          </a:r>
        </a:p>
      </dsp:txBody>
      <dsp:txXfrm>
        <a:off x="1671555" y="26674"/>
        <a:ext cx="1518500" cy="911100"/>
      </dsp:txXfrm>
    </dsp:sp>
    <dsp:sp modelId="{9B64DDA6-2D3B-4F47-9826-596C052AB46D}">
      <dsp:nvSpPr>
        <dsp:cNvPr id="0" name=""/>
        <dsp:cNvSpPr/>
      </dsp:nvSpPr>
      <dsp:spPr>
        <a:xfrm>
          <a:off x="3341905" y="26674"/>
          <a:ext cx="1518500" cy="911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Give People Goals / A Drive / Aspirations</a:t>
          </a:r>
        </a:p>
      </dsp:txBody>
      <dsp:txXfrm>
        <a:off x="3341905" y="26674"/>
        <a:ext cx="1518500" cy="911100"/>
      </dsp:txXfrm>
    </dsp:sp>
    <dsp:sp modelId="{C9B8CF8A-14DA-4C32-9847-AB0DA919B47A}">
      <dsp:nvSpPr>
        <dsp:cNvPr id="0" name=""/>
        <dsp:cNvSpPr/>
      </dsp:nvSpPr>
      <dsp:spPr>
        <a:xfrm>
          <a:off x="5012256" y="26674"/>
          <a:ext cx="1518500" cy="911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Managing Complaints and Player Attitudes</a:t>
          </a:r>
        </a:p>
      </dsp:txBody>
      <dsp:txXfrm>
        <a:off x="5012256" y="26674"/>
        <a:ext cx="1518500" cy="911100"/>
      </dsp:txXfrm>
    </dsp:sp>
    <dsp:sp modelId="{A3CC0F5B-74AE-429E-AF15-38AA128A0715}">
      <dsp:nvSpPr>
        <dsp:cNvPr id="0" name=""/>
        <dsp:cNvSpPr/>
      </dsp:nvSpPr>
      <dsp:spPr>
        <a:xfrm>
          <a:off x="6682606" y="26674"/>
          <a:ext cx="1518500" cy="911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Exit Survey</a:t>
          </a:r>
        </a:p>
      </dsp:txBody>
      <dsp:txXfrm>
        <a:off x="6682606" y="26674"/>
        <a:ext cx="1518500" cy="911100"/>
      </dsp:txXfrm>
    </dsp:sp>
    <dsp:sp modelId="{2A221F25-E8ED-43EE-8737-53439CEFC265}">
      <dsp:nvSpPr>
        <dsp:cNvPr id="0" name=""/>
        <dsp:cNvSpPr/>
      </dsp:nvSpPr>
      <dsp:spPr>
        <a:xfrm>
          <a:off x="8352956" y="26674"/>
          <a:ext cx="1518500" cy="9111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AU" sz="1600" kern="1200" dirty="0"/>
        </a:p>
      </dsp:txBody>
      <dsp:txXfrm>
        <a:off x="8352956" y="26674"/>
        <a:ext cx="1518500" cy="9111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D4A9F-6AC5-4A1B-A993-CDC6E7B83538}" type="datetimeFigureOut">
              <a:rPr lang="en-AU" smtClean="0"/>
              <a:t>3/02/2020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A3487-2435-43AE-86FC-FFA42A792D8E}" type="slidenum">
              <a:rPr lang="en-AU" smtClean="0"/>
              <a:t>‹#›</a:t>
            </a:fld>
            <a:endParaRPr lang="en-AU"/>
          </a:p>
        </p:txBody>
      </p:sp>
    </p:spTree>
    <p:extLst>
      <p:ext uri="{BB962C8B-B14F-4D97-AF65-F5344CB8AC3E}">
        <p14:creationId xmlns:p14="http://schemas.microsoft.com/office/powerpoint/2010/main" val="416308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Clarification of Terms </a:t>
            </a:r>
            <a:endParaRPr lang="en-US" b="1" dirty="0">
              <a:effectLst/>
            </a:endParaRPr>
          </a:p>
          <a:p>
            <a:pPr rtl="0" fontAlgn="base"/>
            <a:r>
              <a:rPr lang="en-US" sz="1200" b="0" i="0" u="none" strike="noStrike" kern="1200" dirty="0">
                <a:solidFill>
                  <a:schemeClr val="tx1"/>
                </a:solidFill>
                <a:effectLst/>
                <a:latin typeface="+mn-lt"/>
                <a:ea typeface="+mn-ea"/>
                <a:cs typeface="+mn-cs"/>
              </a:rPr>
              <a:t>Two parts to growing quidditch:</a:t>
            </a:r>
          </a:p>
          <a:p>
            <a:pPr lvl="1" rtl="0" fontAlgn="base"/>
            <a:r>
              <a:rPr lang="en-US" sz="1200" b="0" i="0" u="none" strike="noStrike" kern="1200" dirty="0">
                <a:solidFill>
                  <a:schemeClr val="tx1"/>
                </a:solidFill>
                <a:effectLst/>
                <a:latin typeface="+mn-lt"/>
                <a:ea typeface="+mn-ea"/>
                <a:cs typeface="+mn-cs"/>
              </a:rPr>
              <a:t>Recruitment </a:t>
            </a:r>
          </a:p>
          <a:p>
            <a:pPr lvl="2" rtl="0" fontAlgn="base"/>
            <a:r>
              <a:rPr lang="en-US" sz="1200" b="0" i="0" u="none" strike="noStrike" kern="1200" dirty="0">
                <a:solidFill>
                  <a:schemeClr val="tx1"/>
                </a:solidFill>
                <a:effectLst/>
                <a:latin typeface="+mn-lt"/>
                <a:ea typeface="+mn-ea"/>
                <a:cs typeface="+mn-cs"/>
              </a:rPr>
              <a:t>All about getting people in the door</a:t>
            </a:r>
          </a:p>
          <a:p>
            <a:pPr lvl="2" rtl="0" fontAlgn="base"/>
            <a:r>
              <a:rPr lang="en-US" sz="1200" b="0" i="0" u="none" strike="noStrike" kern="1200" dirty="0">
                <a:solidFill>
                  <a:schemeClr val="tx1"/>
                </a:solidFill>
                <a:effectLst/>
                <a:latin typeface="+mn-lt"/>
                <a:ea typeface="+mn-ea"/>
                <a:cs typeface="+mn-cs"/>
              </a:rPr>
              <a:t>Raising awareness, advertising, marketing, PR, outreach</a:t>
            </a:r>
          </a:p>
          <a:p>
            <a:pPr lvl="2" rtl="0" fontAlgn="base"/>
            <a:r>
              <a:rPr lang="en-US" sz="1200" b="0" i="0" u="none" strike="noStrike" kern="1200" dirty="0">
                <a:solidFill>
                  <a:schemeClr val="tx1"/>
                </a:solidFill>
                <a:effectLst/>
                <a:latin typeface="+mn-lt"/>
                <a:ea typeface="+mn-ea"/>
                <a:cs typeface="+mn-cs"/>
              </a:rPr>
              <a:t>Convincing people to actually show up to a thing</a:t>
            </a:r>
          </a:p>
          <a:p>
            <a:pPr lvl="1" rtl="0" fontAlgn="base"/>
            <a:r>
              <a:rPr lang="en-US" sz="1200" b="0" i="0" u="none" strike="noStrike" kern="1200" dirty="0">
                <a:solidFill>
                  <a:schemeClr val="tx1"/>
                </a:solidFill>
                <a:effectLst/>
                <a:latin typeface="+mn-lt"/>
                <a:ea typeface="+mn-ea"/>
                <a:cs typeface="+mn-cs"/>
              </a:rPr>
              <a:t>Retention</a:t>
            </a:r>
          </a:p>
          <a:p>
            <a:pPr lvl="2" rtl="0" fontAlgn="base"/>
            <a:r>
              <a:rPr lang="en-US" sz="1200" b="0" i="0" u="none" strike="noStrike" kern="1200" dirty="0">
                <a:solidFill>
                  <a:schemeClr val="tx1"/>
                </a:solidFill>
                <a:effectLst/>
                <a:latin typeface="+mn-lt"/>
                <a:ea typeface="+mn-ea"/>
                <a:cs typeface="+mn-cs"/>
              </a:rPr>
              <a:t>All about keeping people in the sport</a:t>
            </a:r>
          </a:p>
          <a:p>
            <a:pPr lvl="2" rtl="0" fontAlgn="base"/>
            <a:r>
              <a:rPr lang="en-US" sz="1200" b="0" i="0" u="none" strike="noStrike" kern="1200" dirty="0">
                <a:solidFill>
                  <a:schemeClr val="tx1"/>
                </a:solidFill>
                <a:effectLst/>
                <a:latin typeface="+mn-lt"/>
                <a:ea typeface="+mn-ea"/>
                <a:cs typeface="+mn-cs"/>
              </a:rPr>
              <a:t>Once they show interest, how do we maintain their interest and engagement? </a:t>
            </a:r>
          </a:p>
          <a:p>
            <a:pPr rtl="0"/>
            <a:br>
              <a:rPr lang="en-US" b="0" dirty="0">
                <a:effectLst/>
              </a:rPr>
            </a:br>
            <a:r>
              <a:rPr lang="en-US" sz="1200" b="0" i="0" u="none" strike="noStrike" kern="1200" dirty="0">
                <a:solidFill>
                  <a:schemeClr val="tx1"/>
                </a:solidFill>
                <a:effectLst/>
                <a:latin typeface="+mn-lt"/>
                <a:ea typeface="+mn-ea"/>
                <a:cs typeface="+mn-cs"/>
              </a:rPr>
              <a:t>Split session into these two themes generally: (Recruitment + Retention), plus some things I want to talk about regarding branding/marketing/central messages </a:t>
            </a:r>
            <a:endParaRPr lang="en-US" b="0" dirty="0">
              <a:effectLst/>
            </a:endParaRPr>
          </a:p>
          <a:p>
            <a:br>
              <a:rPr lang="en-US" dirty="0"/>
            </a:br>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2</a:t>
            </a:fld>
            <a:endParaRPr lang="en-AU"/>
          </a:p>
        </p:txBody>
      </p:sp>
    </p:spTree>
    <p:extLst>
      <p:ext uri="{BB962C8B-B14F-4D97-AF65-F5344CB8AC3E}">
        <p14:creationId xmlns:p14="http://schemas.microsoft.com/office/powerpoint/2010/main" val="11286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How Do We Build Brand Awareness (Discussion/Brainstorm)</a:t>
            </a:r>
            <a:endParaRPr lang="en-US" b="1" dirty="0">
              <a:effectLst/>
            </a:endParaRPr>
          </a:p>
          <a:p>
            <a:pPr rtl="0" fontAlgn="base"/>
            <a:r>
              <a:rPr lang="en-US" sz="1200" b="0" i="0" u="none" strike="noStrike" kern="1200" dirty="0">
                <a:solidFill>
                  <a:schemeClr val="tx1"/>
                </a:solidFill>
                <a:effectLst/>
                <a:latin typeface="+mn-lt"/>
                <a:ea typeface="+mn-ea"/>
                <a:cs typeface="+mn-cs"/>
              </a:rPr>
              <a:t>10 minutes - just brainstorm ideas about </a:t>
            </a:r>
          </a:p>
          <a:p>
            <a:pPr lvl="1" rtl="0" fontAlgn="base"/>
            <a:r>
              <a:rPr lang="en-US" sz="1200" b="0" i="0" u="none" strike="noStrike" kern="1200" dirty="0">
                <a:solidFill>
                  <a:schemeClr val="tx1"/>
                </a:solidFill>
                <a:effectLst/>
                <a:latin typeface="+mn-lt"/>
                <a:ea typeface="+mn-ea"/>
                <a:cs typeface="+mn-cs"/>
              </a:rPr>
              <a:t>1. What different levels of </a:t>
            </a:r>
            <a:r>
              <a:rPr lang="en-US" sz="1200" b="0" i="0" u="none" strike="noStrike" kern="1200" dirty="0" err="1">
                <a:solidFill>
                  <a:schemeClr val="tx1"/>
                </a:solidFill>
                <a:effectLst/>
                <a:latin typeface="+mn-lt"/>
                <a:ea typeface="+mn-ea"/>
                <a:cs typeface="+mn-cs"/>
              </a:rPr>
              <a:t>organisation</a:t>
            </a:r>
            <a:r>
              <a:rPr lang="en-US" sz="1200" b="0" i="0" u="none" strike="noStrike" kern="1200" dirty="0">
                <a:solidFill>
                  <a:schemeClr val="tx1"/>
                </a:solidFill>
                <a:effectLst/>
                <a:latin typeface="+mn-lt"/>
                <a:ea typeface="+mn-ea"/>
                <a:cs typeface="+mn-cs"/>
              </a:rPr>
              <a:t> can do to help build awareness of quidditch and quidditch brands, be that a club, QA, or the sport itself</a:t>
            </a:r>
          </a:p>
          <a:p>
            <a:pPr lvl="1" rtl="0" fontAlgn="base"/>
            <a:r>
              <a:rPr lang="en-US" sz="1200" b="0" i="0" u="none" strike="noStrike" kern="1200" dirty="0">
                <a:solidFill>
                  <a:schemeClr val="tx1"/>
                </a:solidFill>
                <a:effectLst/>
                <a:latin typeface="+mn-lt"/>
                <a:ea typeface="+mn-ea"/>
                <a:cs typeface="+mn-cs"/>
              </a:rPr>
              <a:t>2. What platforms we can distribute this information on</a:t>
            </a:r>
          </a:p>
          <a:p>
            <a:pPr rtl="0" fontAlgn="base"/>
            <a:r>
              <a:rPr lang="en-US" sz="1200" b="0" i="0" u="none" strike="noStrike" kern="1200" dirty="0">
                <a:solidFill>
                  <a:schemeClr val="tx1"/>
                </a:solidFill>
                <a:effectLst/>
                <a:latin typeface="+mn-lt"/>
                <a:ea typeface="+mn-ea"/>
                <a:cs typeface="+mn-cs"/>
              </a:rPr>
              <a:t>I.e. what can we make to help advertise or promote our product, and where can we put it where other people will see and find it? </a:t>
            </a:r>
          </a:p>
          <a:p>
            <a:pPr rtl="0" fontAlgn="base"/>
            <a:r>
              <a:rPr lang="en-US" sz="1200" b="0" i="0" u="none" strike="noStrike" kern="1200" dirty="0">
                <a:solidFill>
                  <a:schemeClr val="tx1"/>
                </a:solidFill>
                <a:effectLst/>
                <a:latin typeface="+mn-lt"/>
                <a:ea typeface="+mn-ea"/>
                <a:cs typeface="+mn-cs"/>
              </a:rPr>
              <a:t>Note on SEO - actually fairly important </a:t>
            </a:r>
          </a:p>
          <a:p>
            <a:pPr lvl="1" rtl="0" fontAlgn="base"/>
            <a:r>
              <a:rPr lang="en-US" sz="1200" b="0" i="0" u="none" strike="noStrike" kern="1200" dirty="0">
                <a:solidFill>
                  <a:schemeClr val="tx1"/>
                </a:solidFill>
                <a:effectLst/>
                <a:latin typeface="+mn-lt"/>
                <a:ea typeface="+mn-ea"/>
                <a:cs typeface="+mn-cs"/>
              </a:rPr>
              <a:t>Demonstration - QA and USyd have very good SEO - usually first search result for “Quidditch” and “Quidditch in Sydney” </a:t>
            </a:r>
          </a:p>
          <a:p>
            <a:pPr lvl="1" rtl="0" fontAlgn="base"/>
            <a:r>
              <a:rPr lang="en-US" sz="1200" b="0" i="0" u="none" strike="noStrike" kern="1200" dirty="0">
                <a:solidFill>
                  <a:schemeClr val="tx1"/>
                </a:solidFill>
                <a:effectLst/>
                <a:latin typeface="+mn-lt"/>
                <a:ea typeface="+mn-ea"/>
                <a:cs typeface="+mn-cs"/>
              </a:rPr>
              <a:t>There are 1001 guides online about how to </a:t>
            </a:r>
            <a:r>
              <a:rPr lang="en-US" sz="1200" b="0" i="0" u="none" strike="noStrike" kern="1200" dirty="0" err="1">
                <a:solidFill>
                  <a:schemeClr val="tx1"/>
                </a:solidFill>
                <a:effectLst/>
                <a:latin typeface="+mn-lt"/>
                <a:ea typeface="+mn-ea"/>
                <a:cs typeface="+mn-cs"/>
              </a:rPr>
              <a:t>optimise</a:t>
            </a:r>
            <a:r>
              <a:rPr lang="en-US" sz="1200" b="0" i="0" u="none" strike="noStrike" kern="1200" dirty="0">
                <a:solidFill>
                  <a:schemeClr val="tx1"/>
                </a:solidFill>
                <a:effectLst/>
                <a:latin typeface="+mn-lt"/>
                <a:ea typeface="+mn-ea"/>
                <a:cs typeface="+mn-cs"/>
              </a:rPr>
              <a:t> SEO</a:t>
            </a:r>
          </a:p>
          <a:p>
            <a:pPr lvl="1" rtl="0" fontAlgn="base"/>
            <a:r>
              <a:rPr lang="en-US" sz="1200" b="0" i="0" u="none" strike="noStrike" kern="1200" dirty="0">
                <a:solidFill>
                  <a:schemeClr val="tx1"/>
                </a:solidFill>
                <a:effectLst/>
                <a:latin typeface="+mn-lt"/>
                <a:ea typeface="+mn-ea"/>
                <a:cs typeface="+mn-cs"/>
              </a:rPr>
              <a:t>Not just about potential players but about potential outreach opportunities </a:t>
            </a:r>
          </a:p>
          <a:p>
            <a:pPr rtl="0" fontAlgn="base"/>
            <a:r>
              <a:rPr lang="en-US" sz="1200" b="0" i="0" u="none" strike="noStrike" kern="1200" dirty="0">
                <a:solidFill>
                  <a:schemeClr val="tx1"/>
                </a:solidFill>
                <a:effectLst/>
                <a:latin typeface="+mn-lt"/>
                <a:ea typeface="+mn-ea"/>
                <a:cs typeface="+mn-cs"/>
              </a:rPr>
              <a:t>This is only half of it </a:t>
            </a:r>
          </a:p>
          <a:p>
            <a:pPr lvl="1" rtl="0" fontAlgn="base"/>
            <a:r>
              <a:rPr lang="en-US" sz="1200" b="0" i="0" u="none" strike="noStrike" kern="1200" dirty="0">
                <a:solidFill>
                  <a:schemeClr val="tx1"/>
                </a:solidFill>
                <a:effectLst/>
                <a:latin typeface="+mn-lt"/>
                <a:ea typeface="+mn-ea"/>
                <a:cs typeface="+mn-cs"/>
              </a:rPr>
              <a:t>This is just finding tools and places to promote the brand</a:t>
            </a:r>
          </a:p>
          <a:p>
            <a:pPr lvl="1" rtl="0" fontAlgn="base"/>
            <a:r>
              <a:rPr lang="en-US" sz="1200" b="0" i="0" u="none" strike="noStrike" kern="1200" dirty="0">
                <a:solidFill>
                  <a:schemeClr val="tx1"/>
                </a:solidFill>
                <a:effectLst/>
                <a:latin typeface="+mn-lt"/>
                <a:ea typeface="+mn-ea"/>
                <a:cs typeface="+mn-cs"/>
              </a:rPr>
              <a:t>We haven’t talked about presentation and content and marketing yet</a:t>
            </a:r>
          </a:p>
        </p:txBody>
      </p:sp>
      <p:sp>
        <p:nvSpPr>
          <p:cNvPr id="4" name="Slide Number Placeholder 3"/>
          <p:cNvSpPr>
            <a:spLocks noGrp="1"/>
          </p:cNvSpPr>
          <p:nvPr>
            <p:ph type="sldNum" sz="quarter" idx="5"/>
          </p:nvPr>
        </p:nvSpPr>
        <p:spPr/>
        <p:txBody>
          <a:bodyPr/>
          <a:lstStyle/>
          <a:p>
            <a:fld id="{364A3487-2435-43AE-86FC-FFA42A792D8E}" type="slidenum">
              <a:rPr lang="en-AU" smtClean="0"/>
              <a:t>11</a:t>
            </a:fld>
            <a:endParaRPr lang="en-AU"/>
          </a:p>
        </p:txBody>
      </p:sp>
    </p:spTree>
    <p:extLst>
      <p:ext uri="{BB962C8B-B14F-4D97-AF65-F5344CB8AC3E}">
        <p14:creationId xmlns:p14="http://schemas.microsoft.com/office/powerpoint/2010/main" val="17601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Follow up point: Do we really have an awareness problem? Lots of people probably do actually know quidditch exists</a:t>
            </a:r>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12</a:t>
            </a:fld>
            <a:endParaRPr lang="en-AU"/>
          </a:p>
        </p:txBody>
      </p:sp>
    </p:spTree>
    <p:extLst>
      <p:ext uri="{BB962C8B-B14F-4D97-AF65-F5344CB8AC3E}">
        <p14:creationId xmlns:p14="http://schemas.microsoft.com/office/powerpoint/2010/main" val="219080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Barriers to Quidditch (Discussion)</a:t>
            </a:r>
            <a:endParaRPr lang="en-US" b="1" dirty="0">
              <a:effectLst/>
            </a:endParaRPr>
          </a:p>
          <a:p>
            <a:pPr rtl="0"/>
            <a:r>
              <a:rPr lang="en-US" sz="1200" b="0" i="0" u="none" strike="noStrike" kern="1200" dirty="0">
                <a:solidFill>
                  <a:schemeClr val="tx1"/>
                </a:solidFill>
                <a:effectLst/>
                <a:latin typeface="+mn-lt"/>
                <a:ea typeface="+mn-ea"/>
                <a:cs typeface="+mn-cs"/>
              </a:rPr>
              <a:t>The broom? People seem weird? Too complicated? Too hard? Too </a:t>
            </a:r>
            <a:r>
              <a:rPr lang="en-US" sz="1200" b="0" i="0" u="none" strike="noStrike" kern="1200" dirty="0" err="1">
                <a:solidFill>
                  <a:schemeClr val="tx1"/>
                </a:solidFill>
                <a:effectLst/>
                <a:latin typeface="+mn-lt"/>
                <a:ea typeface="+mn-ea"/>
                <a:cs typeface="+mn-cs"/>
              </a:rPr>
              <a:t>borning</a:t>
            </a:r>
            <a:r>
              <a:rPr lang="en-US" sz="1200" b="0" i="0" u="none" strike="noStrike" kern="1200" dirty="0">
                <a:solidFill>
                  <a:schemeClr val="tx1"/>
                </a:solidFill>
                <a:effectLst/>
                <a:latin typeface="+mn-lt"/>
                <a:ea typeface="+mn-ea"/>
                <a:cs typeface="+mn-cs"/>
              </a:rPr>
              <a:t>? Too overwhelming? Not enough time? Inaccessible? </a:t>
            </a:r>
            <a:endParaRPr lang="en-US" b="0" dirty="0">
              <a:effectLst/>
            </a:endParaRPr>
          </a:p>
          <a:p>
            <a:br>
              <a:rPr lang="en-US" dirty="0"/>
            </a:br>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13</a:t>
            </a:fld>
            <a:endParaRPr lang="en-AU"/>
          </a:p>
        </p:txBody>
      </p:sp>
    </p:spTree>
    <p:extLst>
      <p:ext uri="{BB962C8B-B14F-4D97-AF65-F5344CB8AC3E}">
        <p14:creationId xmlns:p14="http://schemas.microsoft.com/office/powerpoint/2010/main" val="12148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Not a long point</a:t>
            </a:r>
          </a:p>
          <a:p>
            <a:pPr marL="171450" indent="-171450">
              <a:buFont typeface="Arial" panose="020B0604020202020204" pitchFamily="34" charset="0"/>
              <a:buChar char="•"/>
            </a:pPr>
            <a:r>
              <a:rPr lang="en-AU" dirty="0"/>
              <a:t>Combine the appealing aspects of quidditch (all a part of your brand and values and mission etc) and try to mitigate/counteract the barriers </a:t>
            </a:r>
          </a:p>
          <a:p>
            <a:pPr marL="171450" indent="-171450">
              <a:buFont typeface="Arial" panose="020B0604020202020204" pitchFamily="34" charset="0"/>
              <a:buChar char="•"/>
            </a:pPr>
            <a:r>
              <a:rPr lang="en-AU" dirty="0"/>
              <a:t>Mostly about making your brand and advertising partly about enhancing your character and partly about breaking down the barriers and misconceptions identified </a:t>
            </a:r>
          </a:p>
        </p:txBody>
      </p:sp>
      <p:sp>
        <p:nvSpPr>
          <p:cNvPr id="4" name="Slide Number Placeholder 3"/>
          <p:cNvSpPr>
            <a:spLocks noGrp="1"/>
          </p:cNvSpPr>
          <p:nvPr>
            <p:ph type="sldNum" sz="quarter" idx="5"/>
          </p:nvPr>
        </p:nvSpPr>
        <p:spPr/>
        <p:txBody>
          <a:bodyPr/>
          <a:lstStyle/>
          <a:p>
            <a:fld id="{364A3487-2435-43AE-86FC-FFA42A792D8E}" type="slidenum">
              <a:rPr lang="en-AU" smtClean="0"/>
              <a:t>14</a:t>
            </a:fld>
            <a:endParaRPr lang="en-AU"/>
          </a:p>
        </p:txBody>
      </p:sp>
    </p:spTree>
    <p:extLst>
      <p:ext uri="{BB962C8B-B14F-4D97-AF65-F5344CB8AC3E}">
        <p14:creationId xmlns:p14="http://schemas.microsoft.com/office/powerpoint/2010/main" val="90014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Individuals Driving Awareness / Testimonials</a:t>
            </a:r>
            <a:endParaRPr lang="en-US" b="1" dirty="0">
              <a:effectLst/>
            </a:endParaRPr>
          </a:p>
          <a:p>
            <a:pPr rtl="0" fontAlgn="base"/>
            <a:r>
              <a:rPr lang="en-US" sz="1200" b="0" i="0" u="none" strike="noStrike" kern="1200" dirty="0">
                <a:solidFill>
                  <a:schemeClr val="tx1"/>
                </a:solidFill>
                <a:effectLst/>
                <a:latin typeface="+mn-lt"/>
                <a:ea typeface="+mn-ea"/>
                <a:cs typeface="+mn-cs"/>
              </a:rPr>
              <a:t>The most powerful way to raise awareness - word of mouth</a:t>
            </a:r>
          </a:p>
          <a:p>
            <a:pPr lvl="1" rtl="0" fontAlgn="base"/>
            <a:r>
              <a:rPr lang="en-US" sz="1200" b="0" i="0" u="none" strike="noStrike" kern="1200" dirty="0">
                <a:solidFill>
                  <a:schemeClr val="tx1"/>
                </a:solidFill>
                <a:effectLst/>
                <a:latin typeface="+mn-lt"/>
                <a:ea typeface="+mn-ea"/>
                <a:cs typeface="+mn-cs"/>
              </a:rPr>
              <a:t>Why companies care so much about leaving reviews </a:t>
            </a:r>
          </a:p>
          <a:p>
            <a:pPr rtl="0" fontAlgn="base"/>
            <a:r>
              <a:rPr lang="en-US" sz="1200" b="0" i="0" u="none" strike="noStrike" kern="1200" dirty="0">
                <a:solidFill>
                  <a:schemeClr val="tx1"/>
                </a:solidFill>
                <a:effectLst/>
                <a:latin typeface="+mn-lt"/>
                <a:ea typeface="+mn-ea"/>
                <a:cs typeface="+mn-cs"/>
              </a:rPr>
              <a:t>You can create </a:t>
            </a:r>
            <a:r>
              <a:rPr lang="en-US" sz="1200" b="0" i="0" u="none" strike="noStrike" kern="1200" dirty="0" err="1">
                <a:solidFill>
                  <a:schemeClr val="tx1"/>
                </a:solidFill>
                <a:effectLst/>
                <a:latin typeface="+mn-lt"/>
                <a:ea typeface="+mn-ea"/>
                <a:cs typeface="+mn-cs"/>
              </a:rPr>
              <a:t>tonnes</a:t>
            </a:r>
            <a:r>
              <a:rPr lang="en-US" sz="1200" b="0" i="0" u="none" strike="noStrike" kern="1200" dirty="0">
                <a:solidFill>
                  <a:schemeClr val="tx1"/>
                </a:solidFill>
                <a:effectLst/>
                <a:latin typeface="+mn-lt"/>
                <a:ea typeface="+mn-ea"/>
                <a:cs typeface="+mn-cs"/>
              </a:rPr>
              <a:t> of awareness online, but what actually brings people over the line, what breaks down barriers, is actually showing real people, either in person, or online, and showing their authentic opinions on the quidditch brand</a:t>
            </a:r>
          </a:p>
          <a:p>
            <a:pPr lvl="1" rtl="0" fontAlgn="base"/>
            <a:r>
              <a:rPr lang="en-US" sz="1200" b="0" i="0" u="none" strike="noStrike" kern="1200" dirty="0">
                <a:solidFill>
                  <a:schemeClr val="tx1"/>
                </a:solidFill>
                <a:effectLst/>
                <a:latin typeface="+mn-lt"/>
                <a:ea typeface="+mn-ea"/>
                <a:cs typeface="+mn-cs"/>
              </a:rPr>
              <a:t>Most people become aware of quidditch through online media</a:t>
            </a:r>
          </a:p>
          <a:p>
            <a:pPr lvl="1" rtl="0" fontAlgn="base"/>
            <a:r>
              <a:rPr lang="en-US" sz="1200" b="0" i="0" u="none" strike="noStrike" kern="1200" dirty="0">
                <a:solidFill>
                  <a:schemeClr val="tx1"/>
                </a:solidFill>
                <a:effectLst/>
                <a:latin typeface="+mn-lt"/>
                <a:ea typeface="+mn-ea"/>
                <a:cs typeface="+mn-cs"/>
              </a:rPr>
              <a:t>Most people actually come to training because someone convinced them to</a:t>
            </a:r>
          </a:p>
          <a:p>
            <a:endParaRPr lang="en-AU" dirty="0"/>
          </a:p>
          <a:p>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15</a:t>
            </a:fld>
            <a:endParaRPr lang="en-AU"/>
          </a:p>
        </p:txBody>
      </p:sp>
    </p:spTree>
    <p:extLst>
      <p:ext uri="{BB962C8B-B14F-4D97-AF65-F5344CB8AC3E}">
        <p14:creationId xmlns:p14="http://schemas.microsoft.com/office/powerpoint/2010/main" val="402467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Focus on community, building relationships </a:t>
            </a:r>
          </a:p>
          <a:p>
            <a:pPr rtl="0" fontAlgn="base"/>
            <a:r>
              <a:rPr lang="en-US" sz="1200" b="0" i="0" u="none" strike="noStrike" kern="1200" dirty="0">
                <a:solidFill>
                  <a:schemeClr val="tx1"/>
                </a:solidFill>
                <a:effectLst/>
                <a:latin typeface="+mn-lt"/>
                <a:ea typeface="+mn-ea"/>
                <a:cs typeface="+mn-cs"/>
              </a:rPr>
              <a:t>What makes people travel for an hour to run around in a park, in the cold and wet and rain and mud, with a stick between their legs?</a:t>
            </a:r>
          </a:p>
          <a:p>
            <a:pPr rtl="0" fontAlgn="base"/>
            <a:r>
              <a:rPr lang="en-US" sz="1200" b="0" i="0" u="none" strike="noStrike" kern="1200" dirty="0">
                <a:solidFill>
                  <a:schemeClr val="tx1"/>
                </a:solidFill>
                <a:effectLst/>
                <a:latin typeface="+mn-lt"/>
                <a:ea typeface="+mn-ea"/>
                <a:cs typeface="+mn-cs"/>
              </a:rPr>
              <a:t>What motivates you? How do we motivate people? (brainstorming session) </a:t>
            </a:r>
          </a:p>
          <a:p>
            <a:pPr lvl="1" rtl="0" fontAlgn="base"/>
            <a:r>
              <a:rPr lang="en-US" sz="1200" b="0" i="0" u="none" strike="noStrike" kern="1200" dirty="0">
                <a:solidFill>
                  <a:schemeClr val="tx1"/>
                </a:solidFill>
                <a:effectLst/>
                <a:latin typeface="+mn-lt"/>
                <a:ea typeface="+mn-ea"/>
                <a:cs typeface="+mn-cs"/>
              </a:rPr>
              <a:t>Pride (jerseys)</a:t>
            </a:r>
          </a:p>
          <a:p>
            <a:pPr lvl="1" rtl="0" fontAlgn="base"/>
            <a:r>
              <a:rPr lang="en-US" sz="1200" b="0" i="0" u="none" strike="noStrike" kern="1200" dirty="0">
                <a:solidFill>
                  <a:schemeClr val="tx1"/>
                </a:solidFill>
                <a:effectLst/>
                <a:latin typeface="+mn-lt"/>
                <a:ea typeface="+mn-ea"/>
                <a:cs typeface="+mn-cs"/>
              </a:rPr>
              <a:t>Friends</a:t>
            </a:r>
          </a:p>
          <a:p>
            <a:pPr lvl="1" rtl="0" fontAlgn="base"/>
            <a:r>
              <a:rPr lang="en-US" sz="1200" b="0" i="0" u="none" strike="noStrike" kern="1200" dirty="0">
                <a:solidFill>
                  <a:schemeClr val="tx1"/>
                </a:solidFill>
                <a:effectLst/>
                <a:latin typeface="+mn-lt"/>
                <a:ea typeface="+mn-ea"/>
                <a:cs typeface="+mn-cs"/>
              </a:rPr>
              <a:t>Obligation</a:t>
            </a:r>
          </a:p>
          <a:p>
            <a:pPr lvl="1" rtl="0" fontAlgn="base"/>
            <a:r>
              <a:rPr lang="en-US" sz="1200" b="0" i="0" u="none" strike="noStrike" kern="1200" dirty="0">
                <a:solidFill>
                  <a:schemeClr val="tx1"/>
                </a:solidFill>
                <a:effectLst/>
                <a:latin typeface="+mn-lt"/>
                <a:ea typeface="+mn-ea"/>
                <a:cs typeface="+mn-cs"/>
              </a:rPr>
              <a:t>Competition </a:t>
            </a:r>
          </a:p>
          <a:p>
            <a:pPr lvl="1" rtl="0" fontAlgn="base"/>
            <a:r>
              <a:rPr lang="en-US" sz="1200" b="0" i="0" u="none" strike="noStrike" kern="1200" dirty="0">
                <a:solidFill>
                  <a:schemeClr val="tx1"/>
                </a:solidFill>
                <a:effectLst/>
                <a:latin typeface="+mn-lt"/>
                <a:ea typeface="+mn-ea"/>
                <a:cs typeface="+mn-cs"/>
              </a:rPr>
              <a:t>Achievement</a:t>
            </a:r>
          </a:p>
          <a:p>
            <a:r>
              <a:rPr lang="en-US" sz="1200" b="0" i="0" u="none" strike="noStrike" kern="1200" dirty="0">
                <a:solidFill>
                  <a:schemeClr val="tx1"/>
                </a:solidFill>
                <a:effectLst/>
                <a:latin typeface="+mn-lt"/>
                <a:ea typeface="+mn-ea"/>
                <a:cs typeface="+mn-cs"/>
              </a:rPr>
              <a:t>Health / Fitness </a:t>
            </a:r>
            <a:br>
              <a:rPr lang="en-US" sz="1200" b="0" i="0" u="none" strike="noStrike" kern="1200" dirty="0">
                <a:solidFill>
                  <a:schemeClr val="tx1"/>
                </a:solidFill>
                <a:effectLst/>
                <a:latin typeface="+mn-lt"/>
                <a:ea typeface="+mn-ea"/>
                <a:cs typeface="+mn-cs"/>
              </a:rPr>
            </a:br>
            <a:endParaRPr lang="en-AU" dirty="0"/>
          </a:p>
          <a:p>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19</a:t>
            </a:fld>
            <a:endParaRPr lang="en-AU"/>
          </a:p>
        </p:txBody>
      </p:sp>
    </p:spTree>
    <p:extLst>
      <p:ext uri="{BB962C8B-B14F-4D97-AF65-F5344CB8AC3E}">
        <p14:creationId xmlns:p14="http://schemas.microsoft.com/office/powerpoint/2010/main" val="2454228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20</a:t>
            </a:fld>
            <a:endParaRPr lang="en-AU"/>
          </a:p>
        </p:txBody>
      </p:sp>
    </p:spTree>
    <p:extLst>
      <p:ext uri="{BB962C8B-B14F-4D97-AF65-F5344CB8AC3E}">
        <p14:creationId xmlns:p14="http://schemas.microsoft.com/office/powerpoint/2010/main" val="212382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Case Study - Woolworths and Coles </a:t>
            </a:r>
            <a:endParaRPr lang="en-US" b="1" dirty="0">
              <a:effectLst/>
            </a:endParaRPr>
          </a:p>
          <a:p>
            <a:pPr rtl="0" fontAlgn="base"/>
            <a:r>
              <a:rPr lang="en-US" sz="1200" b="0" i="0" u="none" strike="noStrike" kern="1200" dirty="0">
                <a:solidFill>
                  <a:schemeClr val="tx1"/>
                </a:solidFill>
                <a:effectLst/>
                <a:latin typeface="+mn-lt"/>
                <a:ea typeface="+mn-ea"/>
                <a:cs typeface="+mn-cs"/>
              </a:rPr>
              <a:t>What is a brand?</a:t>
            </a:r>
          </a:p>
          <a:p>
            <a:pPr lvl="1" rtl="0" fontAlgn="base"/>
            <a:r>
              <a:rPr lang="en-US" sz="1200" b="0" i="0" u="none" strike="noStrike" kern="1200" dirty="0">
                <a:solidFill>
                  <a:schemeClr val="tx1"/>
                </a:solidFill>
                <a:effectLst/>
                <a:latin typeface="+mn-lt"/>
                <a:ea typeface="+mn-ea"/>
                <a:cs typeface="+mn-cs"/>
              </a:rPr>
              <a:t>Exercise: what do you associate with Woolworths? Coles? </a:t>
            </a:r>
          </a:p>
          <a:p>
            <a:pPr lvl="1" rtl="0" fontAlgn="base"/>
            <a:r>
              <a:rPr lang="en-US" sz="1200" b="0" i="0" u="none" strike="noStrike" kern="1200" dirty="0">
                <a:solidFill>
                  <a:schemeClr val="tx1"/>
                </a:solidFill>
                <a:effectLst/>
                <a:latin typeface="+mn-lt"/>
                <a:ea typeface="+mn-ea"/>
                <a:cs typeface="+mn-cs"/>
              </a:rPr>
              <a:t>Woolworths</a:t>
            </a:r>
          </a:p>
          <a:p>
            <a:pPr lvl="2" rtl="0" fontAlgn="base"/>
            <a:r>
              <a:rPr lang="en-US" sz="1200" b="0" i="0" u="none" strike="noStrike" kern="1200" dirty="0">
                <a:solidFill>
                  <a:schemeClr val="tx1"/>
                </a:solidFill>
                <a:effectLst/>
                <a:latin typeface="+mn-lt"/>
                <a:ea typeface="+mn-ea"/>
                <a:cs typeface="+mn-cs"/>
              </a:rPr>
              <a:t>Quality</a:t>
            </a:r>
          </a:p>
          <a:p>
            <a:pPr lvl="2" rtl="0" fontAlgn="base"/>
            <a:r>
              <a:rPr lang="en-US" sz="1200" b="0" i="0" u="none" strike="noStrike" kern="1200" dirty="0">
                <a:solidFill>
                  <a:schemeClr val="tx1"/>
                </a:solidFill>
                <a:effectLst/>
                <a:latin typeface="+mn-lt"/>
                <a:ea typeface="+mn-ea"/>
                <a:cs typeface="+mn-cs"/>
              </a:rPr>
              <a:t>Fresh Food People</a:t>
            </a:r>
          </a:p>
          <a:p>
            <a:pPr lvl="2" rtl="0" fontAlgn="base"/>
            <a:r>
              <a:rPr lang="en-US" sz="1200" b="0" i="0" u="none" strike="noStrike" kern="1200" dirty="0">
                <a:solidFill>
                  <a:schemeClr val="tx1"/>
                </a:solidFill>
                <a:effectLst/>
                <a:latin typeface="+mn-lt"/>
                <a:ea typeface="+mn-ea"/>
                <a:cs typeface="+mn-cs"/>
              </a:rPr>
              <a:t>Health</a:t>
            </a:r>
          </a:p>
          <a:p>
            <a:pPr lvl="2" rtl="0" fontAlgn="base"/>
            <a:r>
              <a:rPr lang="en-US" sz="1200" b="0" i="0" u="none" strike="noStrike" kern="1200" dirty="0">
                <a:solidFill>
                  <a:schemeClr val="tx1"/>
                </a:solidFill>
                <a:effectLst/>
                <a:latin typeface="+mn-lt"/>
                <a:ea typeface="+mn-ea"/>
                <a:cs typeface="+mn-cs"/>
              </a:rPr>
              <a:t>Green, Sustainability</a:t>
            </a:r>
          </a:p>
          <a:p>
            <a:pPr lvl="2" rtl="0" fontAlgn="base"/>
            <a:r>
              <a:rPr lang="en-US" sz="1200" b="0" i="0" u="none" strike="noStrike" kern="1200" dirty="0">
                <a:solidFill>
                  <a:schemeClr val="tx1"/>
                </a:solidFill>
                <a:effectLst/>
                <a:latin typeface="+mn-lt"/>
                <a:ea typeface="+mn-ea"/>
                <a:cs typeface="+mn-cs"/>
              </a:rPr>
              <a:t>Logo - apple (health)</a:t>
            </a:r>
          </a:p>
          <a:p>
            <a:pPr lvl="1" rtl="0" fontAlgn="base"/>
            <a:r>
              <a:rPr lang="en-US" sz="1200" b="0" i="0" u="none" strike="noStrike" kern="1200" dirty="0">
                <a:solidFill>
                  <a:schemeClr val="tx1"/>
                </a:solidFill>
                <a:effectLst/>
                <a:latin typeface="+mn-lt"/>
                <a:ea typeface="+mn-ea"/>
                <a:cs typeface="+mn-cs"/>
              </a:rPr>
              <a:t>Coles</a:t>
            </a:r>
          </a:p>
          <a:p>
            <a:pPr lvl="2" rtl="0" fontAlgn="base"/>
            <a:r>
              <a:rPr lang="en-US" sz="1200" b="0" i="0" u="none" strike="noStrike" kern="1200" dirty="0">
                <a:solidFill>
                  <a:schemeClr val="tx1"/>
                </a:solidFill>
                <a:effectLst/>
                <a:latin typeface="+mn-lt"/>
                <a:ea typeface="+mn-ea"/>
                <a:cs typeface="+mn-cs"/>
              </a:rPr>
              <a:t>Cheap, affordable</a:t>
            </a:r>
          </a:p>
          <a:p>
            <a:pPr lvl="2" rtl="0" fontAlgn="base"/>
            <a:r>
              <a:rPr lang="en-US" sz="1200" b="0" i="0" u="none" strike="noStrike" kern="1200" dirty="0">
                <a:solidFill>
                  <a:schemeClr val="tx1"/>
                </a:solidFill>
                <a:effectLst/>
                <a:latin typeface="+mn-lt"/>
                <a:ea typeface="+mn-ea"/>
                <a:cs typeface="+mn-cs"/>
              </a:rPr>
              <a:t>Down </a:t>
            </a:r>
            <a:r>
              <a:rPr lang="en-US" sz="1200" b="0" i="0" u="none" strike="noStrike" kern="1200" dirty="0" err="1">
                <a:solidFill>
                  <a:schemeClr val="tx1"/>
                </a:solidFill>
                <a:effectLst/>
                <a:latin typeface="+mn-lt"/>
                <a:ea typeface="+mn-ea"/>
                <a:cs typeface="+mn-cs"/>
              </a:rPr>
              <a:t>down</a:t>
            </a:r>
            <a:endParaRPr lang="en-US" sz="1200" b="0" i="0" u="none" strike="noStrike" kern="1200" dirty="0">
              <a:solidFill>
                <a:schemeClr val="tx1"/>
              </a:solidFill>
              <a:effectLst/>
              <a:latin typeface="+mn-lt"/>
              <a:ea typeface="+mn-ea"/>
              <a:cs typeface="+mn-cs"/>
            </a:endParaRPr>
          </a:p>
          <a:p>
            <a:pPr lvl="2" rtl="0" fontAlgn="base"/>
            <a:r>
              <a:rPr lang="en-US" sz="1200" b="0" i="0" u="none" strike="noStrike" kern="1200" dirty="0">
                <a:solidFill>
                  <a:schemeClr val="tx1"/>
                </a:solidFill>
                <a:effectLst/>
                <a:latin typeface="+mn-lt"/>
                <a:ea typeface="+mn-ea"/>
                <a:cs typeface="+mn-cs"/>
              </a:rPr>
              <a:t>Prices are down</a:t>
            </a:r>
          </a:p>
          <a:p>
            <a:pPr lvl="2" rtl="0" fontAlgn="base"/>
            <a:r>
              <a:rPr lang="en-US" sz="1200" b="0" i="0" u="none" strike="noStrike" kern="1200" dirty="0" err="1">
                <a:solidFill>
                  <a:schemeClr val="tx1"/>
                </a:solidFill>
                <a:effectLst/>
                <a:latin typeface="+mn-lt"/>
                <a:ea typeface="+mn-ea"/>
                <a:cs typeface="+mn-cs"/>
              </a:rPr>
              <a:t>Homebrand</a:t>
            </a:r>
            <a:r>
              <a:rPr lang="en-US" sz="1200" b="0" i="0" u="none" strike="noStrike" kern="1200" dirty="0">
                <a:solidFill>
                  <a:schemeClr val="tx1"/>
                </a:solidFill>
                <a:effectLst/>
                <a:latin typeface="+mn-lt"/>
                <a:ea typeface="+mn-ea"/>
                <a:cs typeface="+mn-cs"/>
              </a:rPr>
              <a:t> </a:t>
            </a:r>
          </a:p>
          <a:p>
            <a:pPr lvl="2" rtl="0" fontAlgn="base"/>
            <a:r>
              <a:rPr lang="en-US" sz="1200" b="0" i="0" u="none" strike="noStrike" kern="1200" dirty="0">
                <a:solidFill>
                  <a:schemeClr val="tx1"/>
                </a:solidFill>
                <a:effectLst/>
                <a:latin typeface="+mn-lt"/>
                <a:ea typeface="+mn-ea"/>
                <a:cs typeface="+mn-cs"/>
              </a:rPr>
              <a:t>Logo - same red as Maccas, KFC, hungry jacks; all lower case, very simple</a:t>
            </a:r>
          </a:p>
          <a:p>
            <a:pPr lvl="1" rtl="0" fontAlgn="base"/>
            <a:r>
              <a:rPr lang="en-US" sz="1200" b="0" i="0" u="none" strike="noStrike" kern="1200" dirty="0">
                <a:solidFill>
                  <a:schemeClr val="tx1"/>
                </a:solidFill>
                <a:effectLst/>
                <a:latin typeface="+mn-lt"/>
                <a:ea typeface="+mn-ea"/>
                <a:cs typeface="+mn-cs"/>
              </a:rPr>
              <a:t>Two companies doing the exact same thing</a:t>
            </a:r>
          </a:p>
          <a:p>
            <a:pPr lvl="1" rtl="0" fontAlgn="base"/>
            <a:r>
              <a:rPr lang="en-US" sz="1200" b="0" i="0" u="none" strike="noStrike" kern="1200" dirty="0">
                <a:solidFill>
                  <a:schemeClr val="tx1"/>
                </a:solidFill>
                <a:effectLst/>
                <a:latin typeface="+mn-lt"/>
                <a:ea typeface="+mn-ea"/>
                <a:cs typeface="+mn-cs"/>
              </a:rPr>
              <a:t>Very </a:t>
            </a:r>
            <a:r>
              <a:rPr lang="en-US" sz="1200" b="0" i="0" u="none" strike="noStrike" kern="1200" dirty="0" err="1">
                <a:solidFill>
                  <a:schemeClr val="tx1"/>
                </a:solidFill>
                <a:effectLst/>
                <a:latin typeface="+mn-lt"/>
                <a:ea typeface="+mn-ea"/>
                <a:cs typeface="+mn-cs"/>
              </a:rPr>
              <a:t>very</a:t>
            </a:r>
            <a:r>
              <a:rPr lang="en-US" sz="1200" b="0" i="0" u="none" strike="noStrike" kern="1200" dirty="0">
                <a:solidFill>
                  <a:schemeClr val="tx1"/>
                </a:solidFill>
                <a:effectLst/>
                <a:latin typeface="+mn-lt"/>
                <a:ea typeface="+mn-ea"/>
                <a:cs typeface="+mn-cs"/>
              </a:rPr>
              <a:t> different brands </a:t>
            </a:r>
          </a:p>
          <a:p>
            <a:pPr lvl="1" rtl="0" fontAlgn="base"/>
            <a:r>
              <a:rPr lang="en-US" sz="1200" b="0" i="0" u="none" strike="noStrike" kern="1200" dirty="0">
                <a:solidFill>
                  <a:schemeClr val="tx1"/>
                </a:solidFill>
                <a:effectLst/>
                <a:latin typeface="+mn-lt"/>
                <a:ea typeface="+mn-ea"/>
                <a:cs typeface="+mn-cs"/>
              </a:rPr>
              <a:t>The brand is more than just the name and the logo</a:t>
            </a:r>
          </a:p>
          <a:p>
            <a:pPr lvl="1" rtl="0" fontAlgn="base"/>
            <a:r>
              <a:rPr lang="en-US" sz="1200" b="0" i="0" u="none" strike="noStrike" kern="1200" dirty="0">
                <a:solidFill>
                  <a:schemeClr val="tx1"/>
                </a:solidFill>
                <a:effectLst/>
                <a:latin typeface="+mn-lt"/>
                <a:ea typeface="+mn-ea"/>
                <a:cs typeface="+mn-cs"/>
              </a:rPr>
              <a:t>Everything we associate with it is the brand</a:t>
            </a:r>
          </a:p>
          <a:p>
            <a:pPr lvl="2" rtl="0" fontAlgn="base"/>
            <a:r>
              <a:rPr lang="en-US" sz="1200" b="0" i="0" u="none" strike="noStrike" kern="1200" dirty="0">
                <a:solidFill>
                  <a:schemeClr val="tx1"/>
                </a:solidFill>
                <a:effectLst/>
                <a:latin typeface="+mn-lt"/>
                <a:ea typeface="+mn-ea"/>
                <a:cs typeface="+mn-cs"/>
              </a:rPr>
              <a:t>It’s identity, character</a:t>
            </a:r>
          </a:p>
          <a:p>
            <a:pPr lvl="1" rtl="0" fontAlgn="base"/>
            <a:r>
              <a:rPr lang="en-US" sz="1200" b="0" i="0" u="none" strike="noStrike" kern="1200" dirty="0">
                <a:solidFill>
                  <a:schemeClr val="tx1"/>
                </a:solidFill>
                <a:effectLst/>
                <a:latin typeface="+mn-lt"/>
                <a:ea typeface="+mn-ea"/>
                <a:cs typeface="+mn-cs"/>
              </a:rPr>
              <a:t>It has to do things that are in keeping with its brand/character </a:t>
            </a:r>
          </a:p>
          <a:p>
            <a:pPr lvl="2" rtl="0" fontAlgn="base"/>
            <a:r>
              <a:rPr lang="en-US" sz="1200" b="0" i="0" u="none" strike="noStrike" kern="1200" dirty="0" err="1">
                <a:solidFill>
                  <a:schemeClr val="tx1"/>
                </a:solidFill>
                <a:effectLst/>
                <a:latin typeface="+mn-lt"/>
                <a:ea typeface="+mn-ea"/>
                <a:cs typeface="+mn-cs"/>
              </a:rPr>
              <a:t>Minishop</a:t>
            </a:r>
            <a:r>
              <a:rPr lang="en-US" sz="1200" b="0" i="0" u="none" strike="noStrike" kern="1200" dirty="0">
                <a:solidFill>
                  <a:schemeClr val="tx1"/>
                </a:solidFill>
                <a:effectLst/>
                <a:latin typeface="+mn-lt"/>
                <a:ea typeface="+mn-ea"/>
                <a:cs typeface="+mn-cs"/>
              </a:rPr>
              <a:t> - terrible idea</a:t>
            </a:r>
          </a:p>
          <a:p>
            <a:pPr lvl="2" rtl="0" fontAlgn="base"/>
            <a:r>
              <a:rPr lang="en-US" sz="1200" b="0" i="0" u="none" strike="noStrike" kern="1200" dirty="0">
                <a:solidFill>
                  <a:schemeClr val="tx1"/>
                </a:solidFill>
                <a:effectLst/>
                <a:latin typeface="+mn-lt"/>
                <a:ea typeface="+mn-ea"/>
                <a:cs typeface="+mn-cs"/>
              </a:rPr>
              <a:t>Woolworths seed packets - brilliant idea</a:t>
            </a:r>
          </a:p>
        </p:txBody>
      </p:sp>
      <p:sp>
        <p:nvSpPr>
          <p:cNvPr id="4" name="Slide Number Placeholder 3"/>
          <p:cNvSpPr>
            <a:spLocks noGrp="1"/>
          </p:cNvSpPr>
          <p:nvPr>
            <p:ph type="sldNum" sz="quarter" idx="5"/>
          </p:nvPr>
        </p:nvSpPr>
        <p:spPr/>
        <p:txBody>
          <a:bodyPr/>
          <a:lstStyle/>
          <a:p>
            <a:fld id="{364A3487-2435-43AE-86FC-FFA42A792D8E}" type="slidenum">
              <a:rPr lang="en-AU" smtClean="0"/>
              <a:t>3</a:t>
            </a:fld>
            <a:endParaRPr lang="en-AU"/>
          </a:p>
        </p:txBody>
      </p:sp>
    </p:spTree>
    <p:extLst>
      <p:ext uri="{BB962C8B-B14F-4D97-AF65-F5344CB8AC3E}">
        <p14:creationId xmlns:p14="http://schemas.microsoft.com/office/powerpoint/2010/main" val="317959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What is a brand and why do I need one?</a:t>
            </a:r>
            <a:endParaRPr lang="en-US" b="1" dirty="0">
              <a:effectLst/>
            </a:endParaRPr>
          </a:p>
          <a:p>
            <a:pPr rtl="0" fontAlgn="base"/>
            <a:r>
              <a:rPr lang="en-US" sz="1200" b="0" i="0" u="none" strike="noStrike" kern="1200" dirty="0">
                <a:solidFill>
                  <a:schemeClr val="tx1"/>
                </a:solidFill>
                <a:effectLst/>
                <a:latin typeface="+mn-lt"/>
                <a:ea typeface="+mn-ea"/>
                <a:cs typeface="+mn-cs"/>
              </a:rPr>
              <a:t>More than just a name - associations and public perception</a:t>
            </a:r>
          </a:p>
          <a:p>
            <a:pPr rtl="0" fontAlgn="base"/>
            <a:r>
              <a:rPr lang="en-US" sz="1200" b="0" i="0" u="none" strike="noStrike" kern="1200" dirty="0">
                <a:solidFill>
                  <a:schemeClr val="tx1"/>
                </a:solidFill>
                <a:effectLst/>
                <a:latin typeface="+mn-lt"/>
                <a:ea typeface="+mn-ea"/>
                <a:cs typeface="+mn-cs"/>
              </a:rPr>
              <a:t>Public perception and associations of a thing  </a:t>
            </a:r>
          </a:p>
          <a:p>
            <a:pPr rtl="0" fontAlgn="base"/>
            <a:r>
              <a:rPr lang="en-US" sz="1200" b="0" i="0" u="none" strike="noStrike" kern="1200" dirty="0">
                <a:solidFill>
                  <a:schemeClr val="tx1"/>
                </a:solidFill>
                <a:effectLst/>
                <a:latin typeface="+mn-lt"/>
                <a:ea typeface="+mn-ea"/>
                <a:cs typeface="+mn-cs"/>
              </a:rPr>
              <a:t>Why Do we care about branding?</a:t>
            </a:r>
          </a:p>
          <a:p>
            <a:pPr lvl="1" rtl="0" fontAlgn="base"/>
            <a:r>
              <a:rPr lang="en-US" sz="1200" b="0" i="0" u="none" strike="noStrike" kern="1200" dirty="0">
                <a:solidFill>
                  <a:schemeClr val="tx1"/>
                </a:solidFill>
                <a:effectLst/>
                <a:latin typeface="+mn-lt"/>
                <a:ea typeface="+mn-ea"/>
                <a:cs typeface="+mn-cs"/>
              </a:rPr>
              <a:t>Not just a corporate thing - branding is everywhere </a:t>
            </a:r>
          </a:p>
          <a:p>
            <a:pPr lvl="1" rtl="0" fontAlgn="base"/>
            <a:r>
              <a:rPr lang="en-US" sz="1200" b="0" i="0" u="none" strike="noStrike" kern="1200" dirty="0">
                <a:solidFill>
                  <a:schemeClr val="tx1"/>
                </a:solidFill>
                <a:effectLst/>
                <a:latin typeface="+mn-lt"/>
                <a:ea typeface="+mn-ea"/>
                <a:cs typeface="+mn-cs"/>
              </a:rPr>
              <a:t>You have a personal brand </a:t>
            </a:r>
          </a:p>
          <a:p>
            <a:pPr lvl="2" rtl="0" fontAlgn="base"/>
            <a:r>
              <a:rPr lang="en-US" sz="1200" b="0" i="0" u="none" strike="noStrike" kern="1200" dirty="0">
                <a:solidFill>
                  <a:schemeClr val="tx1"/>
                </a:solidFill>
                <a:effectLst/>
                <a:latin typeface="+mn-lt"/>
                <a:ea typeface="+mn-ea"/>
                <a:cs typeface="+mn-cs"/>
              </a:rPr>
              <a:t>Your personality, your identity, what makes you up and how you present yourself to the world in your online presence, the clothes you wear, the jokes you make, the causes you support, the things you’re passionate about, this all forms part of a personal brand</a:t>
            </a:r>
          </a:p>
          <a:p>
            <a:pPr lvl="2" rtl="0" fontAlgn="base"/>
            <a:r>
              <a:rPr lang="en-US" sz="1200" b="0" i="0" u="none" strike="noStrike" kern="1200" dirty="0">
                <a:solidFill>
                  <a:schemeClr val="tx1"/>
                </a:solidFill>
                <a:effectLst/>
                <a:latin typeface="+mn-lt"/>
                <a:ea typeface="+mn-ea"/>
                <a:cs typeface="+mn-cs"/>
              </a:rPr>
              <a:t>Side note - marketing is therefore one of the most valuable skills you can learn, in understanding how to present and sell your own personal brand, be it in a job interview or in general social situations, as well as understand how you are being marketed to </a:t>
            </a:r>
          </a:p>
          <a:p>
            <a:pPr lvl="1" rtl="0" fontAlgn="base"/>
            <a:r>
              <a:rPr lang="en-US" sz="1200" b="0" i="0" u="none" strike="noStrike" kern="1200" dirty="0">
                <a:solidFill>
                  <a:schemeClr val="tx1"/>
                </a:solidFill>
                <a:effectLst/>
                <a:latin typeface="+mn-lt"/>
                <a:ea typeface="+mn-ea"/>
                <a:cs typeface="+mn-cs"/>
              </a:rPr>
              <a:t>Social movements also can be thought of as brands - feminism, environmentalism has a brand, civil rights movement has a brand, veganism, plant-based diet is </a:t>
            </a:r>
            <a:r>
              <a:rPr lang="en-US" sz="1200" b="0" i="0" u="none" strike="noStrike" kern="1200" dirty="0" err="1">
                <a:solidFill>
                  <a:schemeClr val="tx1"/>
                </a:solidFill>
                <a:effectLst/>
                <a:latin typeface="+mn-lt"/>
                <a:ea typeface="+mn-ea"/>
                <a:cs typeface="+mn-cs"/>
              </a:rPr>
              <a:t>vegaism</a:t>
            </a:r>
            <a:r>
              <a:rPr lang="en-US" sz="1200" b="0" i="0" u="none" strike="noStrike" kern="1200" dirty="0">
                <a:solidFill>
                  <a:schemeClr val="tx1"/>
                </a:solidFill>
                <a:effectLst/>
                <a:latin typeface="+mn-lt"/>
                <a:ea typeface="+mn-ea"/>
                <a:cs typeface="+mn-cs"/>
              </a:rPr>
              <a:t> rebranded </a:t>
            </a:r>
          </a:p>
          <a:p>
            <a:pPr lvl="1" rtl="0" fontAlgn="base"/>
            <a:r>
              <a:rPr lang="en-US" sz="1200" b="0" i="0" u="none" strike="noStrike" kern="1200" dirty="0">
                <a:solidFill>
                  <a:schemeClr val="tx1"/>
                </a:solidFill>
                <a:effectLst/>
                <a:latin typeface="+mn-lt"/>
                <a:ea typeface="+mn-ea"/>
                <a:cs typeface="+mn-cs"/>
              </a:rPr>
              <a:t>Quidditch teams have a brand - their culture, their identity, their attitude, everything that makes the team what it is </a:t>
            </a:r>
            <a:r>
              <a:rPr lang="en-US" sz="1200" b="0" i="0" u="none" strike="noStrike" kern="1200" dirty="0" err="1">
                <a:solidFill>
                  <a:schemeClr val="tx1"/>
                </a:solidFill>
                <a:effectLst/>
                <a:latin typeface="+mn-lt"/>
                <a:ea typeface="+mn-ea"/>
                <a:cs typeface="+mn-cs"/>
              </a:rPr>
              <a:t>is</a:t>
            </a:r>
            <a:r>
              <a:rPr lang="en-US" sz="1200" b="0" i="0" u="none" strike="noStrike" kern="1200" dirty="0">
                <a:solidFill>
                  <a:schemeClr val="tx1"/>
                </a:solidFill>
                <a:effectLst/>
                <a:latin typeface="+mn-lt"/>
                <a:ea typeface="+mn-ea"/>
                <a:cs typeface="+mn-cs"/>
              </a:rPr>
              <a:t> that team’s brand</a:t>
            </a:r>
          </a:p>
          <a:p>
            <a:pPr lvl="1" rtl="0" fontAlgn="base"/>
            <a:r>
              <a:rPr lang="en-US" sz="1200" b="0" i="0" u="none" strike="noStrike" kern="1200" dirty="0">
                <a:solidFill>
                  <a:schemeClr val="tx1"/>
                </a:solidFill>
                <a:effectLst/>
                <a:latin typeface="+mn-lt"/>
                <a:ea typeface="+mn-ea"/>
                <a:cs typeface="+mn-cs"/>
              </a:rPr>
              <a:t>And the idea or the sport of quidditch is a brand too</a:t>
            </a:r>
          </a:p>
          <a:p>
            <a:pPr rtl="0" fontAlgn="base"/>
            <a:br>
              <a:rPr lang="en-US" b="0" dirty="0">
                <a:effectLst/>
              </a:rPr>
            </a:br>
            <a:r>
              <a:rPr lang="en-US" sz="1200" b="0" i="0" u="none" strike="noStrike" kern="1200" dirty="0">
                <a:solidFill>
                  <a:schemeClr val="tx1"/>
                </a:solidFill>
                <a:effectLst/>
                <a:latin typeface="+mn-lt"/>
                <a:ea typeface="+mn-ea"/>
                <a:cs typeface="+mn-cs"/>
              </a:rPr>
              <a:t>So today: Re-thinking Quidditch as a Brand, and Recruitment as Selling That Brand</a:t>
            </a:r>
          </a:p>
          <a:p>
            <a:pPr lvl="1" rtl="0" fontAlgn="base"/>
            <a:r>
              <a:rPr lang="en-US" sz="1200" b="0" i="0" u="none" strike="noStrike" kern="1200" dirty="0">
                <a:solidFill>
                  <a:schemeClr val="tx1"/>
                </a:solidFill>
                <a:effectLst/>
                <a:latin typeface="+mn-lt"/>
                <a:ea typeface="+mn-ea"/>
                <a:cs typeface="+mn-cs"/>
              </a:rPr>
              <a:t>Brand implies some kind of product, that product is now going to be quidditch</a:t>
            </a:r>
          </a:p>
          <a:p>
            <a:pPr lvl="1" rtl="0" fontAlgn="base"/>
            <a:r>
              <a:rPr lang="en-US" sz="1200" b="0" i="0" u="none" strike="noStrike" kern="1200" dirty="0">
                <a:solidFill>
                  <a:schemeClr val="tx1"/>
                </a:solidFill>
                <a:effectLst/>
                <a:latin typeface="+mn-lt"/>
                <a:ea typeface="+mn-ea"/>
                <a:cs typeface="+mn-cs"/>
              </a:rPr>
              <a:t>And so we break down passive and active recruitment into </a:t>
            </a:r>
          </a:p>
          <a:p>
            <a:pPr lvl="2" rtl="0" fontAlgn="base"/>
            <a:r>
              <a:rPr lang="en-US" sz="1200" b="0" i="0" u="none" strike="noStrike" kern="1200" dirty="0">
                <a:solidFill>
                  <a:schemeClr val="tx1"/>
                </a:solidFill>
                <a:effectLst/>
                <a:latin typeface="+mn-lt"/>
                <a:ea typeface="+mn-ea"/>
                <a:cs typeface="+mn-cs"/>
              </a:rPr>
              <a:t>Passive recruitment - creating the product to sell, making the product as sellable and enticing and desirable as possible</a:t>
            </a:r>
          </a:p>
          <a:p>
            <a:pPr lvl="2" rtl="0" fontAlgn="base"/>
            <a:r>
              <a:rPr lang="en-US" sz="1200" b="0" i="0" u="none" strike="noStrike" kern="1200" dirty="0">
                <a:solidFill>
                  <a:schemeClr val="tx1"/>
                </a:solidFill>
                <a:effectLst/>
                <a:latin typeface="+mn-lt"/>
                <a:ea typeface="+mn-ea"/>
                <a:cs typeface="+mn-cs"/>
              </a:rPr>
              <a:t>Active recruitment - marketing and advertising of that product </a:t>
            </a:r>
          </a:p>
          <a:p>
            <a:pPr rtl="0" fontAlgn="base"/>
            <a:br>
              <a:rPr lang="en-US" b="0" dirty="0">
                <a:effectLst/>
              </a:rPr>
            </a:br>
            <a:r>
              <a:rPr lang="en-US" sz="1200" b="0" i="0" u="none" strike="noStrike" kern="1200" dirty="0">
                <a:solidFill>
                  <a:schemeClr val="tx1"/>
                </a:solidFill>
                <a:effectLst/>
                <a:latin typeface="+mn-lt"/>
                <a:ea typeface="+mn-ea"/>
                <a:cs typeface="+mn-cs"/>
              </a:rPr>
              <a:t>So therefore, if we want to recruit effectively, we can’t just start with active recruitment and advertising and marketing.</a:t>
            </a:r>
          </a:p>
          <a:p>
            <a:pPr lvl="1" rtl="0" fontAlgn="base"/>
            <a:r>
              <a:rPr lang="en-US" sz="1200" b="0" i="0" u="none" strike="noStrike" kern="1200" dirty="0">
                <a:solidFill>
                  <a:schemeClr val="tx1"/>
                </a:solidFill>
                <a:effectLst/>
                <a:latin typeface="+mn-lt"/>
                <a:ea typeface="+mn-ea"/>
                <a:cs typeface="+mn-cs"/>
              </a:rPr>
              <a:t>We have to start by creating the product, or creating the brand</a:t>
            </a:r>
          </a:p>
          <a:p>
            <a:pPr lvl="1" rtl="0" fontAlgn="base"/>
            <a:r>
              <a:rPr lang="en-US" sz="1200" b="0" i="0" u="none" strike="noStrike" kern="1200" dirty="0">
                <a:solidFill>
                  <a:schemeClr val="tx1"/>
                </a:solidFill>
                <a:effectLst/>
                <a:latin typeface="+mn-lt"/>
                <a:ea typeface="+mn-ea"/>
                <a:cs typeface="+mn-cs"/>
              </a:rPr>
              <a:t>This is essential because too many teams just rely on the brand of ‘quidditch’ </a:t>
            </a:r>
          </a:p>
          <a:p>
            <a:pPr lvl="1" rtl="0" fontAlgn="base"/>
            <a:r>
              <a:rPr lang="en-US" sz="1200" b="0" i="0" u="none" strike="noStrike" kern="1200" dirty="0">
                <a:solidFill>
                  <a:schemeClr val="tx1"/>
                </a:solidFill>
                <a:effectLst/>
                <a:latin typeface="+mn-lt"/>
                <a:ea typeface="+mn-ea"/>
                <a:cs typeface="+mn-cs"/>
              </a:rPr>
              <a:t>Quidditch is not a good brand? </a:t>
            </a:r>
          </a:p>
          <a:p>
            <a:endParaRPr lang="en-AU" dirty="0"/>
          </a:p>
          <a:p>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4</a:t>
            </a:fld>
            <a:endParaRPr lang="en-AU"/>
          </a:p>
        </p:txBody>
      </p:sp>
    </p:spTree>
    <p:extLst>
      <p:ext uri="{BB962C8B-B14F-4D97-AF65-F5344CB8AC3E}">
        <p14:creationId xmlns:p14="http://schemas.microsoft.com/office/powerpoint/2010/main" val="343799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What is Quidditch’s Brand? </a:t>
            </a:r>
            <a:endParaRPr lang="en-US" b="1" dirty="0">
              <a:effectLst/>
            </a:endParaRPr>
          </a:p>
          <a:p>
            <a:pPr rtl="0" fontAlgn="base"/>
            <a:r>
              <a:rPr lang="en-US" sz="1200" b="0" i="0" u="none" strike="noStrike" kern="1200" dirty="0">
                <a:solidFill>
                  <a:schemeClr val="tx1"/>
                </a:solidFill>
                <a:effectLst/>
                <a:latin typeface="+mn-lt"/>
                <a:ea typeface="+mn-ea"/>
                <a:cs typeface="+mn-cs"/>
              </a:rPr>
              <a:t>It’s not good Jim</a:t>
            </a:r>
          </a:p>
          <a:p>
            <a:pPr rtl="0" fontAlgn="base"/>
            <a:r>
              <a:rPr lang="en-US" sz="1200" b="0" i="0" u="none" strike="noStrike" kern="1200" dirty="0">
                <a:solidFill>
                  <a:schemeClr val="tx1"/>
                </a:solidFill>
                <a:effectLst/>
                <a:latin typeface="+mn-lt"/>
                <a:ea typeface="+mn-ea"/>
                <a:cs typeface="+mn-cs"/>
              </a:rPr>
              <a:t>Not a good public perception</a:t>
            </a:r>
          </a:p>
          <a:p>
            <a:pPr rtl="0" fontAlgn="base"/>
            <a:r>
              <a:rPr lang="en-US" sz="1200" b="0" i="0" u="none" strike="noStrike" kern="1200" dirty="0">
                <a:solidFill>
                  <a:schemeClr val="tx1"/>
                </a:solidFill>
                <a:effectLst/>
                <a:latin typeface="+mn-lt"/>
                <a:ea typeface="+mn-ea"/>
                <a:cs typeface="+mn-cs"/>
              </a:rPr>
              <a:t>Not a very sellable product</a:t>
            </a:r>
          </a:p>
          <a:p>
            <a:pPr rtl="0" fontAlgn="base"/>
            <a:r>
              <a:rPr lang="en-US" sz="1200" b="0" i="0" u="none" strike="noStrike" kern="1200" dirty="0">
                <a:solidFill>
                  <a:schemeClr val="tx1"/>
                </a:solidFill>
                <a:effectLst/>
                <a:latin typeface="+mn-lt"/>
                <a:ea typeface="+mn-ea"/>
                <a:cs typeface="+mn-cs"/>
              </a:rPr>
              <a:t>This is the perception/brand we’re trying to fight against/rebrand</a:t>
            </a:r>
          </a:p>
          <a:p>
            <a:pPr rtl="0" fontAlgn="base"/>
            <a:r>
              <a:rPr lang="en-US" sz="1200" b="0" i="0" u="none" strike="noStrike" kern="1200" dirty="0">
                <a:solidFill>
                  <a:schemeClr val="tx1"/>
                </a:solidFill>
                <a:effectLst/>
                <a:latin typeface="+mn-lt"/>
                <a:ea typeface="+mn-ea"/>
                <a:cs typeface="+mn-cs"/>
              </a:rPr>
              <a:t>When we create a brand for QA/your club, this is the idea that we are trying to shake</a:t>
            </a:r>
          </a:p>
          <a:p>
            <a:endParaRPr lang="en-AU" dirty="0"/>
          </a:p>
          <a:p>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5</a:t>
            </a:fld>
            <a:endParaRPr lang="en-AU"/>
          </a:p>
        </p:txBody>
      </p:sp>
    </p:spTree>
    <p:extLst>
      <p:ext uri="{BB962C8B-B14F-4D97-AF65-F5344CB8AC3E}">
        <p14:creationId xmlns:p14="http://schemas.microsoft.com/office/powerpoint/2010/main" val="187568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How Do You Build A Brand Part 1 - Golden Circle </a:t>
            </a:r>
            <a:endParaRPr lang="en-US" b="1" dirty="0">
              <a:effectLst/>
            </a:endParaRPr>
          </a:p>
          <a:p>
            <a:pPr rtl="0" fontAlgn="base"/>
            <a:r>
              <a:rPr lang="en-US" sz="1200" b="0" i="0" u="none" strike="noStrike" kern="1200" dirty="0">
                <a:solidFill>
                  <a:schemeClr val="tx1"/>
                </a:solidFill>
                <a:effectLst/>
                <a:latin typeface="+mn-lt"/>
                <a:ea typeface="+mn-ea"/>
                <a:cs typeface="+mn-cs"/>
              </a:rPr>
              <a:t>First step in building a brand is finding a purpose</a:t>
            </a:r>
          </a:p>
          <a:p>
            <a:pPr lvl="1" rtl="0" fontAlgn="base"/>
            <a:r>
              <a:rPr lang="en-US" sz="1200" b="0" i="0" u="none" strike="noStrike" kern="1200" dirty="0">
                <a:solidFill>
                  <a:schemeClr val="tx1"/>
                </a:solidFill>
                <a:effectLst/>
                <a:latin typeface="+mn-lt"/>
                <a:ea typeface="+mn-ea"/>
                <a:cs typeface="+mn-cs"/>
              </a:rPr>
              <a:t>Not going to spend a long time on this because we kind of did it yesterday</a:t>
            </a:r>
          </a:p>
          <a:p>
            <a:pPr lvl="1" rtl="0" fontAlgn="base"/>
            <a:r>
              <a:rPr lang="en-US" sz="1200" b="0" i="0" u="none" strike="noStrike" kern="1200" dirty="0">
                <a:solidFill>
                  <a:schemeClr val="tx1"/>
                </a:solidFill>
                <a:effectLst/>
                <a:latin typeface="+mn-lt"/>
                <a:ea typeface="+mn-ea"/>
                <a:cs typeface="+mn-cs"/>
              </a:rPr>
              <a:t>Purpose is all about working out why your product, quidditch, exists in the first place, what’s it for, why do we do it</a:t>
            </a:r>
          </a:p>
          <a:p>
            <a:pPr lvl="1" rtl="0" fontAlgn="base"/>
            <a:r>
              <a:rPr lang="en-US" sz="1200" b="0" i="0" u="none" strike="noStrike" kern="1200" dirty="0">
                <a:solidFill>
                  <a:schemeClr val="tx1"/>
                </a:solidFill>
                <a:effectLst/>
                <a:latin typeface="+mn-lt"/>
                <a:ea typeface="+mn-ea"/>
                <a:cs typeface="+mn-cs"/>
              </a:rPr>
              <a:t>The thing I want to mention here is the idea of the golden circle</a:t>
            </a:r>
          </a:p>
          <a:p>
            <a:pPr lvl="2" rtl="0" fontAlgn="base"/>
            <a:r>
              <a:rPr lang="en-US" sz="1200" b="0" i="0" u="none" strike="noStrike" kern="1200" dirty="0">
                <a:solidFill>
                  <a:schemeClr val="tx1"/>
                </a:solidFill>
                <a:effectLst/>
                <a:latin typeface="+mn-lt"/>
                <a:ea typeface="+mn-ea"/>
                <a:cs typeface="+mn-cs"/>
              </a:rPr>
              <a:t>For any brand there is a what, a how, and a why</a:t>
            </a:r>
          </a:p>
          <a:p>
            <a:pPr lvl="2" rtl="0" fontAlgn="base"/>
            <a:r>
              <a:rPr lang="en-US" sz="1200" b="0" i="0" u="none" strike="noStrike" kern="1200" dirty="0">
                <a:solidFill>
                  <a:schemeClr val="tx1"/>
                </a:solidFill>
                <a:effectLst/>
                <a:latin typeface="+mn-lt"/>
                <a:ea typeface="+mn-ea"/>
                <a:cs typeface="+mn-cs"/>
              </a:rPr>
              <a:t>Most advertise in that order</a:t>
            </a:r>
          </a:p>
          <a:p>
            <a:pPr lvl="2" rtl="0" fontAlgn="base"/>
            <a:r>
              <a:rPr lang="en-US" sz="1200" b="0" i="0" u="none" strike="noStrike" kern="1200" dirty="0">
                <a:solidFill>
                  <a:schemeClr val="tx1"/>
                </a:solidFill>
                <a:effectLst/>
                <a:latin typeface="+mn-lt"/>
                <a:ea typeface="+mn-ea"/>
                <a:cs typeface="+mn-cs"/>
              </a:rPr>
              <a:t>Most effective advertising goes in the reverse order</a:t>
            </a:r>
          </a:p>
          <a:p>
            <a:pPr lvl="2" rtl="0" fontAlgn="base"/>
            <a:r>
              <a:rPr lang="en-US" sz="1200" b="0" i="0" u="none" strike="noStrike" kern="1200" dirty="0">
                <a:solidFill>
                  <a:schemeClr val="tx1"/>
                </a:solidFill>
                <a:effectLst/>
                <a:latin typeface="+mn-lt"/>
                <a:ea typeface="+mn-ea"/>
                <a:cs typeface="+mn-cs"/>
              </a:rPr>
              <a:t>This is all over the internet, you can look it up yourself, TED Talk - Simon Sinek</a:t>
            </a:r>
          </a:p>
          <a:p>
            <a:pPr rtl="0" fontAlgn="base"/>
            <a:r>
              <a:rPr lang="en-US" sz="1200" b="0" i="0" u="none" strike="noStrike" kern="1200" dirty="0">
                <a:solidFill>
                  <a:schemeClr val="tx1"/>
                </a:solidFill>
                <a:effectLst/>
                <a:latin typeface="+mn-lt"/>
                <a:ea typeface="+mn-ea"/>
                <a:cs typeface="+mn-cs"/>
              </a:rPr>
              <a:t>Main Point: The Why is the most important thing - that has to be at the </a:t>
            </a:r>
            <a:r>
              <a:rPr lang="en-US" sz="1200" b="0" i="0" u="none" strike="noStrike" kern="1200" dirty="0" err="1">
                <a:solidFill>
                  <a:schemeClr val="tx1"/>
                </a:solidFill>
                <a:effectLst/>
                <a:latin typeface="+mn-lt"/>
                <a:ea typeface="+mn-ea"/>
                <a:cs typeface="+mn-cs"/>
              </a:rPr>
              <a:t>centre</a:t>
            </a:r>
            <a:r>
              <a:rPr lang="en-US" sz="1200" b="0" i="0" u="none" strike="noStrike" kern="1200" dirty="0">
                <a:solidFill>
                  <a:schemeClr val="tx1"/>
                </a:solidFill>
                <a:effectLst/>
                <a:latin typeface="+mn-lt"/>
                <a:ea typeface="+mn-ea"/>
                <a:cs typeface="+mn-cs"/>
              </a:rPr>
              <a:t> of your brand</a:t>
            </a:r>
          </a:p>
          <a:p>
            <a:pPr lvl="1" rtl="0" fontAlgn="base"/>
            <a:r>
              <a:rPr lang="en-US" sz="1200" b="0" i="0" u="none" strike="noStrike" kern="1200" dirty="0">
                <a:solidFill>
                  <a:schemeClr val="tx1"/>
                </a:solidFill>
                <a:effectLst/>
                <a:latin typeface="+mn-lt"/>
                <a:ea typeface="+mn-ea"/>
                <a:cs typeface="+mn-cs"/>
              </a:rPr>
              <a:t>Because really it’s the </a:t>
            </a:r>
            <a:r>
              <a:rPr lang="en-US" sz="1200" b="0" i="0" u="none" strike="noStrike" kern="1200" dirty="0" err="1">
                <a:solidFill>
                  <a:schemeClr val="tx1"/>
                </a:solidFill>
                <a:effectLst/>
                <a:latin typeface="+mn-lt"/>
                <a:ea typeface="+mn-ea"/>
                <a:cs typeface="+mn-cs"/>
              </a:rPr>
              <a:t>centre</a:t>
            </a:r>
            <a:r>
              <a:rPr lang="en-US" sz="1200" b="0" i="0" u="none" strike="noStrike" kern="1200" dirty="0">
                <a:solidFill>
                  <a:schemeClr val="tx1"/>
                </a:solidFill>
                <a:effectLst/>
                <a:latin typeface="+mn-lt"/>
                <a:ea typeface="+mn-ea"/>
                <a:cs typeface="+mn-cs"/>
              </a:rPr>
              <a:t> of your identity </a:t>
            </a:r>
          </a:p>
          <a:p>
            <a:pPr lvl="1" rtl="0" fontAlgn="base"/>
            <a:r>
              <a:rPr lang="en-US" sz="1200" b="0" i="0" u="none" strike="noStrike" kern="1200" dirty="0">
                <a:solidFill>
                  <a:schemeClr val="tx1"/>
                </a:solidFill>
                <a:effectLst/>
                <a:latin typeface="+mn-lt"/>
                <a:ea typeface="+mn-ea"/>
                <a:cs typeface="+mn-cs"/>
              </a:rPr>
              <a:t>What - we play a sport. Not that interesting. </a:t>
            </a:r>
          </a:p>
          <a:p>
            <a:pPr lvl="1" rtl="0" fontAlgn="base"/>
            <a:r>
              <a:rPr lang="en-US" sz="1200" b="0" i="0" u="none" strike="noStrike" kern="1200" dirty="0">
                <a:solidFill>
                  <a:schemeClr val="tx1"/>
                </a:solidFill>
                <a:effectLst/>
                <a:latin typeface="+mn-lt"/>
                <a:ea typeface="+mn-ea"/>
                <a:cs typeface="+mn-cs"/>
              </a:rPr>
              <a:t>How - it’s quidditch. It’s different because it’s inclusive and stuff. Kind of interesting.</a:t>
            </a:r>
          </a:p>
          <a:p>
            <a:pPr lvl="1" rtl="0" fontAlgn="base"/>
            <a:r>
              <a:rPr lang="en-US" sz="1200" b="0" i="0" u="none" strike="noStrike" kern="1200" dirty="0">
                <a:solidFill>
                  <a:schemeClr val="tx1"/>
                </a:solidFill>
                <a:effectLst/>
                <a:latin typeface="+mn-lt"/>
                <a:ea typeface="+mn-ea"/>
                <a:cs typeface="+mn-cs"/>
              </a:rPr>
              <a:t>Why - mission statement, values, motivation - community, competition, friendship, fun, etc. </a:t>
            </a:r>
          </a:p>
          <a:p>
            <a:pPr rtl="0" fontAlgn="base"/>
            <a:r>
              <a:rPr lang="en-US" sz="1200" b="0" i="0" u="none" strike="noStrike" kern="1200" dirty="0">
                <a:solidFill>
                  <a:schemeClr val="tx1"/>
                </a:solidFill>
                <a:effectLst/>
                <a:latin typeface="+mn-lt"/>
                <a:ea typeface="+mn-ea"/>
                <a:cs typeface="+mn-cs"/>
              </a:rPr>
              <a:t>Example - </a:t>
            </a:r>
            <a:r>
              <a:rPr lang="en-US" sz="1200" b="0" i="0" u="none" strike="noStrike" kern="1200" dirty="0" err="1">
                <a:solidFill>
                  <a:schemeClr val="tx1"/>
                </a:solidFill>
                <a:effectLst/>
                <a:latin typeface="+mn-lt"/>
                <a:ea typeface="+mn-ea"/>
                <a:cs typeface="+mn-cs"/>
              </a:rPr>
              <a:t>coles</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woolworths</a:t>
            </a:r>
            <a:r>
              <a:rPr lang="en-US" sz="1200" b="0" i="0" u="none" strike="noStrike" kern="1200" dirty="0">
                <a:solidFill>
                  <a:schemeClr val="tx1"/>
                </a:solidFill>
                <a:effectLst/>
                <a:latin typeface="+mn-lt"/>
                <a:ea typeface="+mn-ea"/>
                <a:cs typeface="+mn-cs"/>
              </a:rPr>
              <a:t>. Their what is identical. They differentiate on the how and the why. </a:t>
            </a:r>
          </a:p>
          <a:p>
            <a:pPr rtl="0" fontAlgn="base"/>
            <a:r>
              <a:rPr lang="en-US" sz="1200" b="0" i="0" u="none" strike="noStrike" kern="1200" dirty="0" err="1">
                <a:solidFill>
                  <a:schemeClr val="tx1"/>
                </a:solidFill>
                <a:effectLst/>
                <a:latin typeface="+mn-lt"/>
                <a:ea typeface="+mn-ea"/>
                <a:cs typeface="+mn-cs"/>
              </a:rPr>
              <a:t>Eg</a:t>
            </a:r>
            <a:r>
              <a:rPr lang="en-US" sz="1200" b="0" i="0" u="none" strike="noStrike" kern="1200" dirty="0">
                <a:solidFill>
                  <a:schemeClr val="tx1"/>
                </a:solidFill>
                <a:effectLst/>
                <a:latin typeface="+mn-lt"/>
                <a:ea typeface="+mn-ea"/>
                <a:cs typeface="+mn-cs"/>
              </a:rPr>
              <a:t> - my brand name may be </a:t>
            </a:r>
            <a:r>
              <a:rPr lang="en-US" sz="1200" b="0" i="0" u="none" strike="noStrike" kern="1200" dirty="0" err="1">
                <a:solidFill>
                  <a:schemeClr val="tx1"/>
                </a:solidFill>
                <a:effectLst/>
                <a:latin typeface="+mn-lt"/>
                <a:ea typeface="+mn-ea"/>
                <a:cs typeface="+mn-cs"/>
              </a:rPr>
              <a:t>usyd</a:t>
            </a:r>
            <a:r>
              <a:rPr lang="en-US" sz="1200" b="0" i="0" u="none" strike="noStrike" kern="1200" dirty="0">
                <a:solidFill>
                  <a:schemeClr val="tx1"/>
                </a:solidFill>
                <a:effectLst/>
                <a:latin typeface="+mn-lt"/>
                <a:ea typeface="+mn-ea"/>
                <a:cs typeface="+mn-cs"/>
              </a:rPr>
              <a:t> quidditch, but the actual brand is built around making friends, building community, having fun, striving to challenge and push yourself. </a:t>
            </a:r>
          </a:p>
          <a:p>
            <a:pPr rtl="0" fontAlgn="base"/>
            <a:r>
              <a:rPr lang="en-US" sz="1200" b="0" i="0" u="none" strike="noStrike" kern="1200" dirty="0">
                <a:solidFill>
                  <a:schemeClr val="tx1"/>
                </a:solidFill>
                <a:effectLst/>
                <a:latin typeface="+mn-lt"/>
                <a:ea typeface="+mn-ea"/>
                <a:cs typeface="+mn-cs"/>
              </a:rPr>
              <a:t>This is the first step in creating your team’s brand - working out the why. </a:t>
            </a:r>
          </a:p>
          <a:p>
            <a:pPr rtl="0"/>
            <a:r>
              <a:rPr lang="en-US" sz="1200" b="0" i="0" u="none" strike="noStrike" kern="1200" dirty="0">
                <a:solidFill>
                  <a:schemeClr val="tx1"/>
                </a:solidFill>
                <a:effectLst/>
                <a:latin typeface="+mn-lt"/>
                <a:ea typeface="+mn-ea"/>
                <a:cs typeface="+mn-cs"/>
              </a:rPr>
              <a:t>How Do You Build A Brand Part 2 - Competitors</a:t>
            </a:r>
            <a:endParaRPr lang="en-US" b="1" dirty="0">
              <a:effectLst/>
            </a:endParaRPr>
          </a:p>
          <a:p>
            <a:pPr rtl="0" fontAlgn="base"/>
            <a:r>
              <a:rPr lang="en-US" sz="1200" b="0" i="0" u="none" strike="noStrike" kern="1200" dirty="0">
                <a:solidFill>
                  <a:schemeClr val="tx1"/>
                </a:solidFill>
                <a:effectLst/>
                <a:latin typeface="+mn-lt"/>
                <a:ea typeface="+mn-ea"/>
                <a:cs typeface="+mn-cs"/>
              </a:rPr>
              <a:t>Step 2 in creating a brand is then looking at other </a:t>
            </a:r>
            <a:r>
              <a:rPr lang="en-US" sz="1200" b="0" i="0" u="none" strike="noStrike" kern="1200" dirty="0" err="1">
                <a:solidFill>
                  <a:schemeClr val="tx1"/>
                </a:solidFill>
                <a:effectLst/>
                <a:latin typeface="+mn-lt"/>
                <a:ea typeface="+mn-ea"/>
                <a:cs typeface="+mn-cs"/>
              </a:rPr>
              <a:t>organisations</a:t>
            </a:r>
            <a:r>
              <a:rPr lang="en-US" sz="1200" b="0" i="0" u="none" strike="noStrike" kern="1200" dirty="0">
                <a:solidFill>
                  <a:schemeClr val="tx1"/>
                </a:solidFill>
                <a:effectLst/>
                <a:latin typeface="+mn-lt"/>
                <a:ea typeface="+mn-ea"/>
                <a:cs typeface="+mn-cs"/>
              </a:rPr>
              <a:t> with the same what as you, and learning from them and differentiating your brand from theirs </a:t>
            </a:r>
          </a:p>
          <a:p>
            <a:pPr rtl="0" fontAlgn="base"/>
            <a:r>
              <a:rPr lang="en-US" sz="1200" b="0" i="0" u="none" strike="noStrike" kern="1200" dirty="0">
                <a:solidFill>
                  <a:schemeClr val="tx1"/>
                </a:solidFill>
                <a:effectLst/>
                <a:latin typeface="+mn-lt"/>
                <a:ea typeface="+mn-ea"/>
                <a:cs typeface="+mn-cs"/>
              </a:rPr>
              <a:t>Quidditch’s competition? </a:t>
            </a:r>
          </a:p>
          <a:p>
            <a:pPr lvl="1" rtl="0" fontAlgn="base"/>
            <a:r>
              <a:rPr lang="en-US" sz="1200" b="0" i="0" u="none" strike="noStrike" kern="1200" dirty="0">
                <a:solidFill>
                  <a:schemeClr val="tx1"/>
                </a:solidFill>
                <a:effectLst/>
                <a:latin typeface="+mn-lt"/>
                <a:ea typeface="+mn-ea"/>
                <a:cs typeface="+mn-cs"/>
              </a:rPr>
              <a:t>Other quidditch teams</a:t>
            </a:r>
          </a:p>
          <a:p>
            <a:pPr lvl="2" rtl="0" fontAlgn="base"/>
            <a:r>
              <a:rPr lang="en-US" sz="1200" b="0" i="0" u="none" strike="noStrike" kern="1200" dirty="0">
                <a:solidFill>
                  <a:schemeClr val="tx1"/>
                </a:solidFill>
                <a:effectLst/>
                <a:latin typeface="+mn-lt"/>
                <a:ea typeface="+mn-ea"/>
                <a:cs typeface="+mn-cs"/>
              </a:rPr>
              <a:t>Try and differentiate - e.g. </a:t>
            </a:r>
            <a:r>
              <a:rPr lang="en-US" sz="1200" b="0" i="0" u="none" strike="noStrike" kern="1200" dirty="0" err="1">
                <a:solidFill>
                  <a:schemeClr val="tx1"/>
                </a:solidFill>
                <a:effectLst/>
                <a:latin typeface="+mn-lt"/>
                <a:ea typeface="+mn-ea"/>
                <a:cs typeface="+mn-cs"/>
              </a:rPr>
              <a:t>Valks</a:t>
            </a:r>
            <a:r>
              <a:rPr lang="en-US" sz="1200" b="0" i="0" u="none" strike="noStrike" kern="1200" dirty="0">
                <a:solidFill>
                  <a:schemeClr val="tx1"/>
                </a:solidFill>
                <a:effectLst/>
                <a:latin typeface="+mn-lt"/>
                <a:ea typeface="+mn-ea"/>
                <a:cs typeface="+mn-cs"/>
              </a:rPr>
              <a:t> and Nightmares.</a:t>
            </a:r>
          </a:p>
          <a:p>
            <a:pPr lvl="2" rtl="0" fontAlgn="base"/>
            <a:r>
              <a:rPr lang="en-US" sz="1200" b="0" i="0" u="none" strike="noStrike" kern="1200" dirty="0">
                <a:solidFill>
                  <a:schemeClr val="tx1"/>
                </a:solidFill>
                <a:effectLst/>
                <a:latin typeface="+mn-lt"/>
                <a:ea typeface="+mn-ea"/>
                <a:cs typeface="+mn-cs"/>
              </a:rPr>
              <a:t>Gain inspiration - e.g. tufts quidditch</a:t>
            </a:r>
          </a:p>
          <a:p>
            <a:pPr lvl="3" rtl="0" fontAlgn="base"/>
            <a:r>
              <a:rPr lang="en-US" sz="1200" b="0" i="0" u="none" strike="noStrike" kern="1200" dirty="0">
                <a:solidFill>
                  <a:schemeClr val="tx1"/>
                </a:solidFill>
                <a:effectLst/>
                <a:latin typeface="+mn-lt"/>
                <a:ea typeface="+mn-ea"/>
                <a:cs typeface="+mn-cs"/>
              </a:rPr>
              <a:t>I follow </a:t>
            </a:r>
            <a:r>
              <a:rPr lang="en-US" sz="1200" b="0" i="0" u="none" strike="noStrike" kern="1200" dirty="0" err="1">
                <a:solidFill>
                  <a:schemeClr val="tx1"/>
                </a:solidFill>
                <a:effectLst/>
                <a:latin typeface="+mn-lt"/>
                <a:ea typeface="+mn-ea"/>
                <a:cs typeface="+mn-cs"/>
              </a:rPr>
              <a:t>tonnes</a:t>
            </a:r>
            <a:r>
              <a:rPr lang="en-US" sz="1200" b="0" i="0" u="none" strike="noStrike" kern="1200" dirty="0">
                <a:solidFill>
                  <a:schemeClr val="tx1"/>
                </a:solidFill>
                <a:effectLst/>
                <a:latin typeface="+mn-lt"/>
                <a:ea typeface="+mn-ea"/>
                <a:cs typeface="+mn-cs"/>
              </a:rPr>
              <a:t> of quidditch pages and groups </a:t>
            </a:r>
          </a:p>
          <a:p>
            <a:pPr lvl="3" rtl="0" fontAlgn="base"/>
            <a:r>
              <a:rPr lang="en-US" sz="1200" b="0" i="0" u="none" strike="noStrike" kern="1200" dirty="0">
                <a:solidFill>
                  <a:schemeClr val="tx1"/>
                </a:solidFill>
                <a:effectLst/>
                <a:latin typeface="+mn-lt"/>
                <a:ea typeface="+mn-ea"/>
                <a:cs typeface="+mn-cs"/>
              </a:rPr>
              <a:t>Trying to gain inspiration, see what other teams do</a:t>
            </a:r>
          </a:p>
          <a:p>
            <a:pPr lvl="3" rtl="0" fontAlgn="base"/>
            <a:r>
              <a:rPr lang="en-US" sz="1200" b="0" i="0" u="none" strike="noStrike" kern="1200" dirty="0" err="1">
                <a:solidFill>
                  <a:schemeClr val="tx1"/>
                </a:solidFill>
                <a:effectLst/>
                <a:latin typeface="+mn-lt"/>
                <a:ea typeface="+mn-ea"/>
                <a:cs typeface="+mn-cs"/>
              </a:rPr>
              <a:t>Favourite</a:t>
            </a:r>
            <a:r>
              <a:rPr lang="en-US" sz="1200" b="0" i="0" u="none" strike="noStrike" kern="1200" dirty="0">
                <a:solidFill>
                  <a:schemeClr val="tx1"/>
                </a:solidFill>
                <a:effectLst/>
                <a:latin typeface="+mn-lt"/>
                <a:ea typeface="+mn-ea"/>
                <a:cs typeface="+mn-cs"/>
              </a:rPr>
              <a:t> - Tufts. Very simple branding, very effective. </a:t>
            </a:r>
          </a:p>
          <a:p>
            <a:pPr lvl="3" rtl="0" fontAlgn="base"/>
            <a:r>
              <a:rPr lang="en-US" sz="1200" b="0" i="0" u="none" strike="noStrike" kern="1200" dirty="0">
                <a:solidFill>
                  <a:schemeClr val="tx1"/>
                </a:solidFill>
                <a:effectLst/>
                <a:latin typeface="+mn-lt"/>
                <a:ea typeface="+mn-ea"/>
                <a:cs typeface="+mn-cs"/>
              </a:rPr>
              <a:t>First impression - cover photo. Wholesome. I already like them. </a:t>
            </a:r>
          </a:p>
          <a:p>
            <a:pPr lvl="4" rtl="0" fontAlgn="base"/>
            <a:r>
              <a:rPr lang="en-US" sz="1200" b="0" i="0" u="none" strike="noStrike" kern="1200" dirty="0">
                <a:solidFill>
                  <a:schemeClr val="tx1"/>
                </a:solidFill>
                <a:effectLst/>
                <a:latin typeface="+mn-lt"/>
                <a:ea typeface="+mn-ea"/>
                <a:cs typeface="+mn-cs"/>
              </a:rPr>
              <a:t>Power of smiling faces </a:t>
            </a:r>
          </a:p>
          <a:p>
            <a:pPr lvl="3" rtl="0" fontAlgn="base"/>
            <a:r>
              <a:rPr lang="en-US" sz="1200" b="0" i="0" u="none" strike="noStrike" kern="1200" dirty="0" err="1">
                <a:solidFill>
                  <a:schemeClr val="tx1"/>
                </a:solidFill>
                <a:effectLst/>
                <a:latin typeface="+mn-lt"/>
                <a:ea typeface="+mn-ea"/>
                <a:cs typeface="+mn-cs"/>
              </a:rPr>
              <a:t>Colour</a:t>
            </a:r>
            <a:r>
              <a:rPr lang="en-US" sz="1200" b="0" i="0" u="none" strike="noStrike" kern="1200" dirty="0">
                <a:solidFill>
                  <a:schemeClr val="tx1"/>
                </a:solidFill>
                <a:effectLst/>
                <a:latin typeface="+mn-lt"/>
                <a:ea typeface="+mn-ea"/>
                <a:cs typeface="+mn-cs"/>
              </a:rPr>
              <a:t> scheme - unusual </a:t>
            </a:r>
            <a:r>
              <a:rPr lang="en-US" sz="1200" b="0" i="0" u="none" strike="noStrike" kern="1200" dirty="0" err="1">
                <a:solidFill>
                  <a:schemeClr val="tx1"/>
                </a:solidFill>
                <a:effectLst/>
                <a:latin typeface="+mn-lt"/>
                <a:ea typeface="+mn-ea"/>
                <a:cs typeface="+mn-cs"/>
              </a:rPr>
              <a:t>colour</a:t>
            </a:r>
            <a:r>
              <a:rPr lang="en-US" sz="1200" b="0" i="0" u="none" strike="noStrike" kern="1200" dirty="0">
                <a:solidFill>
                  <a:schemeClr val="tx1"/>
                </a:solidFill>
                <a:effectLst/>
                <a:latin typeface="+mn-lt"/>
                <a:ea typeface="+mn-ea"/>
                <a:cs typeface="+mn-cs"/>
              </a:rPr>
              <a:t> of blue. Distinct. Easily identifiable. </a:t>
            </a:r>
          </a:p>
          <a:p>
            <a:pPr lvl="4" rtl="0" fontAlgn="base"/>
            <a:r>
              <a:rPr lang="en-US" sz="1200" b="0" i="0" u="none" strike="noStrike" kern="1200" dirty="0">
                <a:solidFill>
                  <a:schemeClr val="tx1"/>
                </a:solidFill>
                <a:effectLst/>
                <a:latin typeface="+mn-lt"/>
                <a:ea typeface="+mn-ea"/>
                <a:cs typeface="+mn-cs"/>
              </a:rPr>
              <a:t>See throughout posts just by using jerseys, not even with photoshop</a:t>
            </a:r>
          </a:p>
          <a:p>
            <a:pPr lvl="4" rtl="0" fontAlgn="base"/>
            <a:r>
              <a:rPr lang="en-US" sz="1200" b="0" i="0" u="none" strike="noStrike" kern="1200" dirty="0">
                <a:solidFill>
                  <a:schemeClr val="tx1"/>
                </a:solidFill>
                <a:effectLst/>
                <a:latin typeface="+mn-lt"/>
                <a:ea typeface="+mn-ea"/>
                <a:cs typeface="+mn-cs"/>
              </a:rPr>
              <a:t>High level of brand identification</a:t>
            </a:r>
          </a:p>
          <a:p>
            <a:pPr lvl="3" rtl="0" fontAlgn="base"/>
            <a:r>
              <a:rPr lang="en-US" sz="1200" b="0" i="0" u="none" strike="noStrike" kern="1200" dirty="0">
                <a:solidFill>
                  <a:schemeClr val="tx1"/>
                </a:solidFill>
                <a:effectLst/>
                <a:latin typeface="+mn-lt"/>
                <a:ea typeface="+mn-ea"/>
                <a:cs typeface="+mn-cs"/>
              </a:rPr>
              <a:t>What is their brand? What is the identity of their club they are trying to sell? </a:t>
            </a:r>
          </a:p>
          <a:p>
            <a:pPr lvl="4" rtl="0" fontAlgn="base"/>
            <a:r>
              <a:rPr lang="en-US" sz="1200" b="0" i="0" u="none" strike="noStrike" kern="1200" dirty="0">
                <a:solidFill>
                  <a:schemeClr val="tx1"/>
                </a:solidFill>
                <a:effectLst/>
                <a:latin typeface="+mn-lt"/>
                <a:ea typeface="+mn-ea"/>
                <a:cs typeface="+mn-cs"/>
              </a:rPr>
              <a:t>Group of people, having fun</a:t>
            </a:r>
          </a:p>
          <a:p>
            <a:pPr lvl="4" rtl="0" fontAlgn="base"/>
            <a:r>
              <a:rPr lang="en-US" sz="1200" b="0" i="0" u="none" strike="noStrike" kern="1200" dirty="0">
                <a:solidFill>
                  <a:schemeClr val="tx1"/>
                </a:solidFill>
                <a:effectLst/>
                <a:latin typeface="+mn-lt"/>
                <a:ea typeface="+mn-ea"/>
                <a:cs typeface="+mn-cs"/>
              </a:rPr>
              <a:t>Group of friends, fun loving, quirky</a:t>
            </a:r>
          </a:p>
          <a:p>
            <a:pPr lvl="4" rtl="0" fontAlgn="base"/>
            <a:r>
              <a:rPr lang="en-US" sz="1200" b="0" i="0" u="none" strike="noStrike" kern="1200" dirty="0">
                <a:solidFill>
                  <a:schemeClr val="tx1"/>
                </a:solidFill>
                <a:effectLst/>
                <a:latin typeface="+mn-lt"/>
                <a:ea typeface="+mn-ea"/>
                <a:cs typeface="+mn-cs"/>
              </a:rPr>
              <a:t>Close knit community</a:t>
            </a:r>
          </a:p>
          <a:p>
            <a:pPr lvl="3" rtl="0" fontAlgn="base"/>
            <a:r>
              <a:rPr lang="en-US" sz="1200" b="0" i="0" u="none" strike="noStrike" kern="1200" dirty="0">
                <a:solidFill>
                  <a:schemeClr val="tx1"/>
                </a:solidFill>
                <a:effectLst/>
                <a:latin typeface="+mn-lt"/>
                <a:ea typeface="+mn-ea"/>
                <a:cs typeface="+mn-cs"/>
              </a:rPr>
              <a:t>Tactics</a:t>
            </a:r>
          </a:p>
          <a:p>
            <a:pPr lvl="4" rtl="0" fontAlgn="base"/>
            <a:r>
              <a:rPr lang="en-US" sz="1200" b="0" i="0" u="none" strike="noStrike" kern="1200" dirty="0">
                <a:solidFill>
                  <a:schemeClr val="tx1"/>
                </a:solidFill>
                <a:effectLst/>
                <a:latin typeface="+mn-lt"/>
                <a:ea typeface="+mn-ea"/>
                <a:cs typeface="+mn-cs"/>
              </a:rPr>
              <a:t>Lots of community engagement</a:t>
            </a:r>
          </a:p>
          <a:p>
            <a:pPr lvl="4" rtl="0" fontAlgn="base"/>
            <a:r>
              <a:rPr lang="en-US" sz="1200" b="0" i="0" u="none" strike="noStrike" kern="1200" dirty="0">
                <a:solidFill>
                  <a:schemeClr val="tx1"/>
                </a:solidFill>
                <a:effectLst/>
                <a:latin typeface="+mn-lt"/>
                <a:ea typeface="+mn-ea"/>
                <a:cs typeface="+mn-cs"/>
              </a:rPr>
              <a:t>Memes</a:t>
            </a:r>
          </a:p>
          <a:p>
            <a:pPr lvl="4" rtl="0" fontAlgn="base"/>
            <a:r>
              <a:rPr lang="en-US" sz="1200" b="0" i="0" u="none" strike="noStrike" kern="1200" dirty="0" err="1">
                <a:solidFill>
                  <a:schemeClr val="tx1"/>
                </a:solidFill>
                <a:effectLst/>
                <a:latin typeface="+mn-lt"/>
                <a:ea typeface="+mn-ea"/>
                <a:cs typeface="+mn-cs"/>
              </a:rPr>
              <a:t>Challege</a:t>
            </a:r>
            <a:r>
              <a:rPr lang="en-US" sz="1200" b="0" i="0" u="none" strike="noStrike" kern="1200" dirty="0">
                <a:solidFill>
                  <a:schemeClr val="tx1"/>
                </a:solidFill>
                <a:effectLst/>
                <a:latin typeface="+mn-lt"/>
                <a:ea typeface="+mn-ea"/>
                <a:cs typeface="+mn-cs"/>
              </a:rPr>
              <a:t> a </a:t>
            </a:r>
            <a:r>
              <a:rPr lang="en-US" sz="1200" b="0" i="0" u="none" strike="noStrike" kern="1200" dirty="0" err="1">
                <a:solidFill>
                  <a:schemeClr val="tx1"/>
                </a:solidFill>
                <a:effectLst/>
                <a:latin typeface="+mn-lt"/>
                <a:ea typeface="+mn-ea"/>
                <a:cs typeface="+mn-cs"/>
              </a:rPr>
              <a:t>tufflepuff</a:t>
            </a:r>
            <a:r>
              <a:rPr lang="en-US" sz="1200" b="0" i="0" u="none" strike="noStrike" kern="1200" dirty="0">
                <a:solidFill>
                  <a:schemeClr val="tx1"/>
                </a:solidFill>
                <a:effectLst/>
                <a:latin typeface="+mn-lt"/>
                <a:ea typeface="+mn-ea"/>
                <a:cs typeface="+mn-cs"/>
              </a:rPr>
              <a:t> - totally works with their quirky, fun loving brand</a:t>
            </a:r>
          </a:p>
          <a:p>
            <a:pPr lvl="3" rtl="0" fontAlgn="base"/>
            <a:r>
              <a:rPr lang="en-US" sz="1200" b="0" i="0" u="none" strike="noStrike" kern="1200" dirty="0">
                <a:solidFill>
                  <a:schemeClr val="tx1"/>
                </a:solidFill>
                <a:effectLst/>
                <a:latin typeface="+mn-lt"/>
                <a:ea typeface="+mn-ea"/>
                <a:cs typeface="+mn-cs"/>
              </a:rPr>
              <a:t>Remarkably little actual quidditch photos on the page - predominantly showcase their players, smiling, having fun, messing around</a:t>
            </a:r>
          </a:p>
          <a:p>
            <a:pPr lvl="3" rtl="0" fontAlgn="base"/>
            <a:r>
              <a:rPr lang="en-US" sz="1200" b="0" i="0" u="none" strike="noStrike" kern="1200" dirty="0">
                <a:solidFill>
                  <a:schemeClr val="tx1"/>
                </a:solidFill>
                <a:effectLst/>
                <a:latin typeface="+mn-lt"/>
                <a:ea typeface="+mn-ea"/>
                <a:cs typeface="+mn-cs"/>
              </a:rPr>
              <a:t>Everything about their page says “this would be a really fun bunch of people to be a part of” </a:t>
            </a:r>
          </a:p>
          <a:p>
            <a:pPr lvl="3" rtl="0" fontAlgn="base"/>
            <a:r>
              <a:rPr lang="en-US" sz="1200" b="0" i="0" u="none" strike="noStrike" kern="1200" dirty="0">
                <a:solidFill>
                  <a:schemeClr val="tx1"/>
                </a:solidFill>
                <a:effectLst/>
                <a:latin typeface="+mn-lt"/>
                <a:ea typeface="+mn-ea"/>
                <a:cs typeface="+mn-cs"/>
              </a:rPr>
              <a:t>This is very effective  </a:t>
            </a:r>
          </a:p>
          <a:p>
            <a:pPr lvl="1" rtl="0" fontAlgn="base"/>
            <a:r>
              <a:rPr lang="en-US" sz="1200" b="0" i="0" u="none" strike="noStrike" kern="1200" dirty="0">
                <a:solidFill>
                  <a:schemeClr val="tx1"/>
                </a:solidFill>
                <a:effectLst/>
                <a:latin typeface="+mn-lt"/>
                <a:ea typeface="+mn-ea"/>
                <a:cs typeface="+mn-cs"/>
              </a:rPr>
              <a:t>Other sports</a:t>
            </a:r>
          </a:p>
          <a:p>
            <a:pPr lvl="2" rtl="0" fontAlgn="base"/>
            <a:r>
              <a:rPr lang="en-US" sz="1200" b="0" i="0" u="none" strike="noStrike" kern="1200" dirty="0">
                <a:solidFill>
                  <a:schemeClr val="tx1"/>
                </a:solidFill>
                <a:effectLst/>
                <a:latin typeface="+mn-lt"/>
                <a:ea typeface="+mn-ea"/>
                <a:cs typeface="+mn-cs"/>
              </a:rPr>
              <a:t>How is quidditch different from other sports? </a:t>
            </a:r>
          </a:p>
          <a:p>
            <a:pPr lvl="2" rtl="0" fontAlgn="base"/>
            <a:r>
              <a:rPr lang="en-US" sz="1200" b="0" i="0" u="none" strike="noStrike" kern="1200" dirty="0">
                <a:solidFill>
                  <a:schemeClr val="tx1"/>
                </a:solidFill>
                <a:effectLst/>
                <a:latin typeface="+mn-lt"/>
                <a:ea typeface="+mn-ea"/>
                <a:cs typeface="+mn-cs"/>
              </a:rPr>
              <a:t>These are all valuable things to work into your brand and advertising</a:t>
            </a:r>
          </a:p>
          <a:p>
            <a:pPr lvl="3" rtl="0" fontAlgn="base"/>
            <a:r>
              <a:rPr lang="en-US" sz="1200" b="0" i="0" u="none" strike="noStrike" kern="1200" dirty="0">
                <a:solidFill>
                  <a:schemeClr val="tx1"/>
                </a:solidFill>
                <a:effectLst/>
                <a:latin typeface="+mn-lt"/>
                <a:ea typeface="+mn-ea"/>
                <a:cs typeface="+mn-cs"/>
              </a:rPr>
              <a:t>Gender Diversity</a:t>
            </a:r>
          </a:p>
          <a:p>
            <a:pPr lvl="3" rtl="0" fontAlgn="base"/>
            <a:r>
              <a:rPr lang="en-US" sz="1200" b="0" i="0" u="none" strike="noStrike" kern="1200" dirty="0">
                <a:solidFill>
                  <a:schemeClr val="tx1"/>
                </a:solidFill>
                <a:effectLst/>
                <a:latin typeface="+mn-lt"/>
                <a:ea typeface="+mn-ea"/>
                <a:cs typeface="+mn-cs"/>
              </a:rPr>
              <a:t>Affordability</a:t>
            </a:r>
          </a:p>
          <a:p>
            <a:pPr lvl="3" rtl="0" fontAlgn="base"/>
            <a:r>
              <a:rPr lang="en-US" sz="1200" b="0" i="0" u="none" strike="noStrike" kern="1200" dirty="0">
                <a:solidFill>
                  <a:schemeClr val="tx1"/>
                </a:solidFill>
                <a:effectLst/>
                <a:latin typeface="+mn-lt"/>
                <a:ea typeface="+mn-ea"/>
                <a:cs typeface="+mn-cs"/>
              </a:rPr>
              <a:t>Community </a:t>
            </a:r>
          </a:p>
          <a:p>
            <a:pPr lvl="3" rtl="0" fontAlgn="base"/>
            <a:r>
              <a:rPr lang="en-US" sz="1200" b="0" i="0" u="none" strike="noStrike" kern="1200" dirty="0">
                <a:solidFill>
                  <a:schemeClr val="tx1"/>
                </a:solidFill>
                <a:effectLst/>
                <a:latin typeface="+mn-lt"/>
                <a:ea typeface="+mn-ea"/>
                <a:cs typeface="+mn-cs"/>
              </a:rPr>
              <a:t>Inclusivity</a:t>
            </a:r>
          </a:p>
          <a:p>
            <a:pPr lvl="3" rtl="0" fontAlgn="base"/>
            <a:r>
              <a:rPr lang="en-US" sz="1200" b="0" i="0" u="none" strike="noStrike" kern="1200" dirty="0">
                <a:solidFill>
                  <a:schemeClr val="tx1"/>
                </a:solidFill>
                <a:effectLst/>
                <a:latin typeface="+mn-lt"/>
                <a:ea typeface="+mn-ea"/>
                <a:cs typeface="+mn-cs"/>
              </a:rPr>
              <a:t>Culture</a:t>
            </a:r>
          </a:p>
          <a:p>
            <a:pPr lvl="2" rtl="0" fontAlgn="base"/>
            <a:r>
              <a:rPr lang="en-US" sz="1200" b="0" i="0" u="none" strike="noStrike" kern="1200" dirty="0">
                <a:solidFill>
                  <a:schemeClr val="tx1"/>
                </a:solidFill>
                <a:effectLst/>
                <a:latin typeface="+mn-lt"/>
                <a:ea typeface="+mn-ea"/>
                <a:cs typeface="+mn-cs"/>
              </a:rPr>
              <a:t>Way of working out what to sell yourself as / how to forge your identity - through differentiation from other similar brands </a:t>
            </a:r>
          </a:p>
          <a:p>
            <a:pPr rtl="0"/>
            <a:r>
              <a:rPr lang="en-US" sz="1200" b="0" i="0" u="none" strike="noStrike" kern="1200" dirty="0">
                <a:solidFill>
                  <a:schemeClr val="tx1"/>
                </a:solidFill>
                <a:effectLst/>
                <a:latin typeface="+mn-lt"/>
                <a:ea typeface="+mn-ea"/>
                <a:cs typeface="+mn-cs"/>
              </a:rPr>
              <a:t>How Do You Build A Brand Part 3 - Audience &amp; Voice </a:t>
            </a:r>
            <a:endParaRPr lang="en-US" b="1" dirty="0">
              <a:effectLst/>
            </a:endParaRPr>
          </a:p>
          <a:p>
            <a:pPr rtl="0" fontAlgn="base"/>
            <a:r>
              <a:rPr lang="en-US" sz="1200" b="0" i="0" u="none" strike="noStrike" kern="1200" dirty="0">
                <a:solidFill>
                  <a:schemeClr val="tx1"/>
                </a:solidFill>
                <a:effectLst/>
                <a:latin typeface="+mn-lt"/>
                <a:ea typeface="+mn-ea"/>
                <a:cs typeface="+mn-cs"/>
              </a:rPr>
              <a:t>Next part of building a brand for your club is working out who your audience is </a:t>
            </a:r>
          </a:p>
          <a:p>
            <a:pPr lvl="1" rtl="0" fontAlgn="base"/>
            <a:r>
              <a:rPr lang="en-US" sz="1200" b="0" i="0" u="none" strike="noStrike" kern="1200" dirty="0">
                <a:solidFill>
                  <a:schemeClr val="tx1"/>
                </a:solidFill>
                <a:effectLst/>
                <a:latin typeface="+mn-lt"/>
                <a:ea typeface="+mn-ea"/>
                <a:cs typeface="+mn-cs"/>
              </a:rPr>
              <a:t>If you know whom you’re marketing yourself to, you have a better idea of how to present yourself to make yourself more appealing to a target demographic</a:t>
            </a:r>
          </a:p>
          <a:p>
            <a:pPr lvl="1" rtl="0" fontAlgn="base"/>
            <a:r>
              <a:rPr lang="en-US" sz="1200" b="0" i="0" u="none" strike="noStrike" kern="1200" dirty="0">
                <a:solidFill>
                  <a:schemeClr val="tx1"/>
                </a:solidFill>
                <a:effectLst/>
                <a:latin typeface="+mn-lt"/>
                <a:ea typeface="+mn-ea"/>
                <a:cs typeface="+mn-cs"/>
              </a:rPr>
              <a:t>QUESTION: whom is quidditch appealing to? </a:t>
            </a:r>
          </a:p>
          <a:p>
            <a:pPr lvl="2" rtl="0" fontAlgn="base"/>
            <a:r>
              <a:rPr lang="en-US" sz="1200" b="0" i="0" u="none" strike="noStrike" kern="1200" dirty="0">
                <a:solidFill>
                  <a:schemeClr val="tx1"/>
                </a:solidFill>
                <a:effectLst/>
                <a:latin typeface="+mn-lt"/>
                <a:ea typeface="+mn-ea"/>
                <a:cs typeface="+mn-cs"/>
              </a:rPr>
              <a:t>Correct answer: People with a sense of adventure, willingness to try new things </a:t>
            </a:r>
          </a:p>
          <a:p>
            <a:pPr lvl="2" rtl="0" fontAlgn="base"/>
            <a:r>
              <a:rPr lang="en-US" sz="1200" b="0" i="0" u="none" strike="noStrike" kern="1200" dirty="0">
                <a:solidFill>
                  <a:schemeClr val="tx1"/>
                </a:solidFill>
                <a:effectLst/>
                <a:latin typeface="+mn-lt"/>
                <a:ea typeface="+mn-ea"/>
                <a:cs typeface="+mn-cs"/>
              </a:rPr>
              <a:t>E.g. exchange students, first year </a:t>
            </a:r>
            <a:r>
              <a:rPr lang="en-US" sz="1200" b="0" i="0" u="none" strike="noStrike" kern="1200" dirty="0" err="1">
                <a:solidFill>
                  <a:schemeClr val="tx1"/>
                </a:solidFill>
                <a:effectLst/>
                <a:latin typeface="+mn-lt"/>
                <a:ea typeface="+mn-ea"/>
                <a:cs typeface="+mn-cs"/>
              </a:rPr>
              <a:t>uni</a:t>
            </a:r>
            <a:r>
              <a:rPr lang="en-US" sz="1200" b="0" i="0" u="none" strike="noStrike" kern="1200" dirty="0">
                <a:solidFill>
                  <a:schemeClr val="tx1"/>
                </a:solidFill>
                <a:effectLst/>
                <a:latin typeface="+mn-lt"/>
                <a:ea typeface="+mn-ea"/>
                <a:cs typeface="+mn-cs"/>
              </a:rPr>
              <a:t> students </a:t>
            </a:r>
          </a:p>
          <a:p>
            <a:pPr lvl="2" rtl="0" fontAlgn="base"/>
            <a:r>
              <a:rPr lang="en-US" sz="1200" b="0" i="0" u="none" strike="noStrike" kern="1200" dirty="0">
                <a:solidFill>
                  <a:schemeClr val="tx1"/>
                </a:solidFill>
                <a:effectLst/>
                <a:latin typeface="+mn-lt"/>
                <a:ea typeface="+mn-ea"/>
                <a:cs typeface="+mn-cs"/>
              </a:rPr>
              <a:t>Need to try and expand beyond this, appeal to wider audiences, but also enhance this first one</a:t>
            </a:r>
          </a:p>
          <a:p>
            <a:pPr lvl="1" rtl="0" fontAlgn="base"/>
            <a:r>
              <a:rPr lang="en-US" sz="1200" b="0" i="0" u="none" strike="noStrike" kern="1200" dirty="0">
                <a:solidFill>
                  <a:schemeClr val="tx1"/>
                </a:solidFill>
                <a:effectLst/>
                <a:latin typeface="+mn-lt"/>
                <a:ea typeface="+mn-ea"/>
                <a:cs typeface="+mn-cs"/>
              </a:rPr>
              <a:t>QUESTION: what kind of person to do want to recruit? </a:t>
            </a:r>
          </a:p>
          <a:p>
            <a:pPr lvl="2" rtl="0" fontAlgn="base"/>
            <a:r>
              <a:rPr lang="en-US" sz="1200" b="0" i="0" u="none" strike="noStrike" kern="1200" dirty="0">
                <a:solidFill>
                  <a:schemeClr val="tx1"/>
                </a:solidFill>
                <a:effectLst/>
                <a:latin typeface="+mn-lt"/>
                <a:ea typeface="+mn-ea"/>
                <a:cs typeface="+mn-cs"/>
              </a:rPr>
              <a:t>Exchange students and first year </a:t>
            </a:r>
            <a:r>
              <a:rPr lang="en-US" sz="1200" b="0" i="0" u="none" strike="noStrike" kern="1200" dirty="0" err="1">
                <a:solidFill>
                  <a:schemeClr val="tx1"/>
                </a:solidFill>
                <a:effectLst/>
                <a:latin typeface="+mn-lt"/>
                <a:ea typeface="+mn-ea"/>
                <a:cs typeface="+mn-cs"/>
              </a:rPr>
              <a:t>uni</a:t>
            </a:r>
            <a:r>
              <a:rPr lang="en-US" sz="1200" b="0" i="0" u="none" strike="noStrike" kern="1200" dirty="0">
                <a:solidFill>
                  <a:schemeClr val="tx1"/>
                </a:solidFill>
                <a:effectLst/>
                <a:latin typeface="+mn-lt"/>
                <a:ea typeface="+mn-ea"/>
                <a:cs typeface="+mn-cs"/>
              </a:rPr>
              <a:t> students? Absolutely. Greatest potential for time to be able to commit to quidditch.</a:t>
            </a:r>
          </a:p>
          <a:p>
            <a:pPr lvl="2" rtl="0" fontAlgn="base"/>
            <a:r>
              <a:rPr lang="en-US" sz="1200" b="0" i="0" u="none" strike="noStrike" kern="1200" dirty="0">
                <a:solidFill>
                  <a:schemeClr val="tx1"/>
                </a:solidFill>
                <a:effectLst/>
                <a:latin typeface="+mn-lt"/>
                <a:ea typeface="+mn-ea"/>
                <a:cs typeface="+mn-cs"/>
              </a:rPr>
              <a:t>People who align with our values. </a:t>
            </a:r>
          </a:p>
          <a:p>
            <a:pPr lvl="2" rtl="0" fontAlgn="base"/>
            <a:r>
              <a:rPr lang="en-US" sz="1200" b="0" i="0" u="none" strike="noStrike" kern="1200" dirty="0">
                <a:solidFill>
                  <a:schemeClr val="tx1"/>
                </a:solidFill>
                <a:effectLst/>
                <a:latin typeface="+mn-lt"/>
                <a:ea typeface="+mn-ea"/>
                <a:cs typeface="+mn-cs"/>
              </a:rPr>
              <a:t>Need to try and expand beyond this</a:t>
            </a:r>
          </a:p>
          <a:p>
            <a:pPr rtl="0" fontAlgn="base"/>
            <a:r>
              <a:rPr lang="en-US" sz="1200" b="0" i="0" u="none" strike="noStrike" kern="1200" dirty="0">
                <a:solidFill>
                  <a:schemeClr val="tx1"/>
                </a:solidFill>
                <a:effectLst/>
                <a:latin typeface="+mn-lt"/>
                <a:ea typeface="+mn-ea"/>
                <a:cs typeface="+mn-cs"/>
              </a:rPr>
              <a:t>Therefore: What voice do we use? </a:t>
            </a:r>
          </a:p>
          <a:p>
            <a:pPr lvl="1" rtl="0" fontAlgn="base"/>
            <a:r>
              <a:rPr lang="en-US" sz="1200" b="0" i="0" u="none" strike="noStrike" kern="1200" dirty="0">
                <a:solidFill>
                  <a:schemeClr val="tx1"/>
                </a:solidFill>
                <a:effectLst/>
                <a:latin typeface="+mn-lt"/>
                <a:ea typeface="+mn-ea"/>
                <a:cs typeface="+mn-cs"/>
              </a:rPr>
              <a:t>Club</a:t>
            </a:r>
          </a:p>
          <a:p>
            <a:pPr lvl="2" rtl="0" fontAlgn="base"/>
            <a:r>
              <a:rPr lang="en-US" sz="1200" b="0" i="0" u="none" strike="noStrike" kern="1200" dirty="0">
                <a:solidFill>
                  <a:schemeClr val="tx1"/>
                </a:solidFill>
                <a:effectLst/>
                <a:latin typeface="+mn-lt"/>
                <a:ea typeface="+mn-ea"/>
                <a:cs typeface="+mn-cs"/>
              </a:rPr>
              <a:t>Appealing to young people, students</a:t>
            </a:r>
          </a:p>
          <a:p>
            <a:pPr lvl="2" rtl="0" fontAlgn="base"/>
            <a:r>
              <a:rPr lang="en-US" sz="1200" b="0" i="0" u="none" strike="noStrike" kern="1200" dirty="0">
                <a:solidFill>
                  <a:schemeClr val="tx1"/>
                </a:solidFill>
                <a:effectLst/>
                <a:latin typeface="+mn-lt"/>
                <a:ea typeface="+mn-ea"/>
                <a:cs typeface="+mn-cs"/>
              </a:rPr>
              <a:t>‘Down with the kids’ </a:t>
            </a:r>
          </a:p>
          <a:p>
            <a:pPr lvl="2" rtl="0" fontAlgn="base"/>
            <a:r>
              <a:rPr lang="en-US" sz="1200" b="0" i="0" u="none" strike="noStrike" kern="1200" dirty="0">
                <a:solidFill>
                  <a:schemeClr val="tx1"/>
                </a:solidFill>
                <a:effectLst/>
                <a:latin typeface="+mn-lt"/>
                <a:ea typeface="+mn-ea"/>
                <a:cs typeface="+mn-cs"/>
              </a:rPr>
              <a:t>Be energetic, have personality, use memes, showcase your club’s culture </a:t>
            </a:r>
          </a:p>
          <a:p>
            <a:pPr lvl="1" rtl="0" fontAlgn="base"/>
            <a:r>
              <a:rPr lang="en-US" sz="1200" b="0" i="0" u="none" strike="noStrike" kern="1200" dirty="0">
                <a:solidFill>
                  <a:schemeClr val="tx1"/>
                </a:solidFill>
                <a:effectLst/>
                <a:latin typeface="+mn-lt"/>
                <a:ea typeface="+mn-ea"/>
                <a:cs typeface="+mn-cs"/>
              </a:rPr>
              <a:t>QA</a:t>
            </a:r>
          </a:p>
          <a:p>
            <a:pPr lvl="2" rtl="0" fontAlgn="base"/>
            <a:r>
              <a:rPr lang="en-US" sz="1200" b="0" i="0" u="none" strike="noStrike" kern="1200" dirty="0">
                <a:solidFill>
                  <a:schemeClr val="tx1"/>
                </a:solidFill>
                <a:effectLst/>
                <a:latin typeface="+mn-lt"/>
                <a:ea typeface="+mn-ea"/>
                <a:cs typeface="+mn-cs"/>
              </a:rPr>
              <a:t>More professional, some character, but it’s hard for corporate bodies to pull off ‘down with the youth’ type social media</a:t>
            </a:r>
          </a:p>
          <a:p>
            <a:pPr lvl="2" rtl="0" fontAlgn="base"/>
            <a:r>
              <a:rPr lang="en-US" sz="1200" b="0" i="0" u="none" strike="noStrike" kern="1200" dirty="0">
                <a:solidFill>
                  <a:schemeClr val="tx1"/>
                </a:solidFill>
                <a:effectLst/>
                <a:latin typeface="+mn-lt"/>
                <a:ea typeface="+mn-ea"/>
                <a:cs typeface="+mn-cs"/>
              </a:rPr>
              <a:t>IQA tried memes once, it was bad </a:t>
            </a:r>
          </a:p>
          <a:p>
            <a:pPr rtl="0"/>
            <a:r>
              <a:rPr lang="en-US" sz="1200" b="0" i="0" u="none" strike="noStrike" kern="1200" dirty="0">
                <a:solidFill>
                  <a:schemeClr val="tx1"/>
                </a:solidFill>
                <a:effectLst/>
                <a:latin typeface="+mn-lt"/>
                <a:ea typeface="+mn-ea"/>
                <a:cs typeface="+mn-cs"/>
              </a:rPr>
              <a:t>How Do You Build A Brand Part 4 - Product Creation Not Marketing </a:t>
            </a:r>
            <a:endParaRPr lang="en-US" b="1" dirty="0">
              <a:effectLst/>
            </a:endParaRPr>
          </a:p>
          <a:p>
            <a:pPr rtl="0" fontAlgn="base"/>
            <a:r>
              <a:rPr lang="en-US" sz="1200" b="0" i="0" u="none" strike="noStrike" kern="1200" dirty="0">
                <a:solidFill>
                  <a:schemeClr val="tx1"/>
                </a:solidFill>
                <a:effectLst/>
                <a:latin typeface="+mn-lt"/>
                <a:ea typeface="+mn-ea"/>
                <a:cs typeface="+mn-cs"/>
              </a:rPr>
              <a:t>NOW, once you have fleshed out the persona, the character, the identity of the club, can you start creating visual representations and start looking at things like logos and hashtags and other ways to represent the club like </a:t>
            </a:r>
            <a:r>
              <a:rPr lang="en-US" sz="1200" b="0" i="0" u="none" strike="noStrike" kern="1200" dirty="0" err="1">
                <a:solidFill>
                  <a:schemeClr val="tx1"/>
                </a:solidFill>
                <a:effectLst/>
                <a:latin typeface="+mn-lt"/>
                <a:ea typeface="+mn-ea"/>
                <a:cs typeface="+mn-cs"/>
              </a:rPr>
              <a:t>colour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palete</a:t>
            </a:r>
            <a:r>
              <a:rPr lang="en-US" sz="1200" b="0" i="0" u="none" strike="noStrike" kern="1200" dirty="0">
                <a:solidFill>
                  <a:schemeClr val="tx1"/>
                </a:solidFill>
                <a:effectLst/>
                <a:latin typeface="+mn-lt"/>
                <a:ea typeface="+mn-ea"/>
                <a:cs typeface="+mn-cs"/>
              </a:rPr>
              <a:t> etc.</a:t>
            </a:r>
          </a:p>
          <a:p>
            <a:pPr lvl="1" rtl="0" fontAlgn="base"/>
            <a:r>
              <a:rPr lang="en-US" sz="1200" b="0" i="0" u="none" strike="noStrike" kern="1200" dirty="0">
                <a:solidFill>
                  <a:schemeClr val="tx1"/>
                </a:solidFill>
                <a:effectLst/>
                <a:latin typeface="+mn-lt"/>
                <a:ea typeface="+mn-ea"/>
                <a:cs typeface="+mn-cs"/>
              </a:rPr>
              <a:t>Visuals just work to aid and cement all this</a:t>
            </a:r>
          </a:p>
          <a:p>
            <a:pPr lvl="1" rtl="0" fontAlgn="base"/>
            <a:r>
              <a:rPr lang="en-US" sz="1200" b="0" i="0" u="none" strike="noStrike" kern="1200" dirty="0">
                <a:solidFill>
                  <a:schemeClr val="tx1"/>
                </a:solidFill>
                <a:effectLst/>
                <a:latin typeface="+mn-lt"/>
                <a:ea typeface="+mn-ea"/>
                <a:cs typeface="+mn-cs"/>
              </a:rPr>
              <a:t>C.f. </a:t>
            </a:r>
            <a:r>
              <a:rPr lang="en-US" sz="1200" b="0" i="0" u="none" strike="noStrike" kern="1200" dirty="0" err="1">
                <a:solidFill>
                  <a:schemeClr val="tx1"/>
                </a:solidFill>
                <a:effectLst/>
                <a:latin typeface="+mn-lt"/>
                <a:ea typeface="+mn-ea"/>
                <a:cs typeface="+mn-cs"/>
              </a:rPr>
              <a:t>woolworths</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coles</a:t>
            </a:r>
            <a:r>
              <a:rPr lang="en-US" sz="1200" b="0" i="0" u="none" strike="noStrike" kern="1200" dirty="0">
                <a:solidFill>
                  <a:schemeClr val="tx1"/>
                </a:solidFill>
                <a:effectLst/>
                <a:latin typeface="+mn-lt"/>
                <a:ea typeface="+mn-ea"/>
                <a:cs typeface="+mn-cs"/>
              </a:rPr>
              <a:t> - logo/brand/</a:t>
            </a:r>
            <a:r>
              <a:rPr lang="en-US" sz="1200" b="0" i="0" u="none" strike="noStrike" kern="1200" dirty="0" err="1">
                <a:solidFill>
                  <a:schemeClr val="tx1"/>
                </a:solidFill>
                <a:effectLst/>
                <a:latin typeface="+mn-lt"/>
                <a:ea typeface="+mn-ea"/>
                <a:cs typeface="+mn-cs"/>
              </a:rPr>
              <a:t>colours</a:t>
            </a:r>
            <a:r>
              <a:rPr lang="en-US" sz="1200" b="0" i="0" u="none" strike="noStrike" kern="1200" dirty="0">
                <a:solidFill>
                  <a:schemeClr val="tx1"/>
                </a:solidFill>
                <a:effectLst/>
                <a:latin typeface="+mn-lt"/>
                <a:ea typeface="+mn-ea"/>
                <a:cs typeface="+mn-cs"/>
              </a:rPr>
              <a:t> should represent your brand</a:t>
            </a:r>
          </a:p>
          <a:p>
            <a:pPr rtl="0" fontAlgn="base"/>
            <a:br>
              <a:rPr lang="en-US" b="0" dirty="0">
                <a:effectLst/>
              </a:rPr>
            </a:br>
            <a:r>
              <a:rPr lang="en-US" sz="1200" b="0" i="0" u="none" strike="noStrike" kern="1200" dirty="0">
                <a:solidFill>
                  <a:schemeClr val="tx1"/>
                </a:solidFill>
                <a:effectLst/>
                <a:latin typeface="+mn-lt"/>
                <a:ea typeface="+mn-ea"/>
                <a:cs typeface="+mn-cs"/>
              </a:rPr>
              <a:t>Critically, this isn’t recruitment yet </a:t>
            </a:r>
          </a:p>
          <a:p>
            <a:pPr lvl="1" rtl="0" fontAlgn="base"/>
            <a:r>
              <a:rPr lang="en-US" sz="1200" b="0" i="0" u="none" strike="noStrike" kern="1200" dirty="0">
                <a:solidFill>
                  <a:schemeClr val="tx1"/>
                </a:solidFill>
                <a:effectLst/>
                <a:latin typeface="+mn-lt"/>
                <a:ea typeface="+mn-ea"/>
                <a:cs typeface="+mn-cs"/>
              </a:rPr>
              <a:t>This is all just creating the product, this is all building the brand</a:t>
            </a:r>
          </a:p>
          <a:p>
            <a:pPr lvl="1" rtl="0" fontAlgn="base"/>
            <a:r>
              <a:rPr lang="en-US" sz="1200" b="0" i="0" u="none" strike="noStrike" kern="1200" dirty="0">
                <a:solidFill>
                  <a:schemeClr val="tx1"/>
                </a:solidFill>
                <a:effectLst/>
                <a:latin typeface="+mn-lt"/>
                <a:ea typeface="+mn-ea"/>
                <a:cs typeface="+mn-cs"/>
              </a:rPr>
              <a:t>This is all before we start trying to build awareness and advertising it </a:t>
            </a:r>
          </a:p>
          <a:p>
            <a:pPr lvl="1" rtl="0" fontAlgn="base"/>
            <a:r>
              <a:rPr lang="en-US" sz="1200" b="0" i="0" u="none" strike="noStrike" kern="1200" dirty="0">
                <a:solidFill>
                  <a:schemeClr val="tx1"/>
                </a:solidFill>
                <a:effectLst/>
                <a:latin typeface="+mn-lt"/>
                <a:ea typeface="+mn-ea"/>
                <a:cs typeface="+mn-cs"/>
              </a:rPr>
              <a:t>We need to create the product before we try to sell it </a:t>
            </a:r>
          </a:p>
        </p:txBody>
      </p:sp>
      <p:sp>
        <p:nvSpPr>
          <p:cNvPr id="4" name="Slide Number Placeholder 3"/>
          <p:cNvSpPr>
            <a:spLocks noGrp="1"/>
          </p:cNvSpPr>
          <p:nvPr>
            <p:ph type="sldNum" sz="quarter" idx="5"/>
          </p:nvPr>
        </p:nvSpPr>
        <p:spPr/>
        <p:txBody>
          <a:bodyPr/>
          <a:lstStyle/>
          <a:p>
            <a:fld id="{364A3487-2435-43AE-86FC-FFA42A792D8E}" type="slidenum">
              <a:rPr lang="en-AU" smtClean="0"/>
              <a:t>6</a:t>
            </a:fld>
            <a:endParaRPr lang="en-AU"/>
          </a:p>
        </p:txBody>
      </p:sp>
    </p:spTree>
    <p:extLst>
      <p:ext uri="{BB962C8B-B14F-4D97-AF65-F5344CB8AC3E}">
        <p14:creationId xmlns:p14="http://schemas.microsoft.com/office/powerpoint/2010/main" val="310463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Case Study - Valkyries vs Nightmares </a:t>
            </a:r>
            <a:endParaRPr lang="en-US" b="1" dirty="0">
              <a:effectLst/>
            </a:endParaRPr>
          </a:p>
          <a:p>
            <a:pPr rtl="0" fontAlgn="base"/>
            <a:r>
              <a:rPr lang="en-US" sz="1200" b="0" i="0" u="none" strike="noStrike" kern="1200" dirty="0">
                <a:solidFill>
                  <a:schemeClr val="tx1"/>
                </a:solidFill>
                <a:effectLst/>
                <a:latin typeface="+mn-lt"/>
                <a:ea typeface="+mn-ea"/>
                <a:cs typeface="+mn-cs"/>
              </a:rPr>
              <a:t>So applying this to a quidditch context quickly, in a practical sense, I thought we’d examine two teams as a case study in effective branding</a:t>
            </a:r>
          </a:p>
          <a:p>
            <a:pPr lvl="1" rtl="0" fontAlgn="base"/>
            <a:r>
              <a:rPr lang="en-US" sz="1200" b="0" i="0" u="none" strike="noStrike" kern="1200" dirty="0">
                <a:solidFill>
                  <a:schemeClr val="tx1"/>
                </a:solidFill>
                <a:effectLst/>
                <a:latin typeface="+mn-lt"/>
                <a:ea typeface="+mn-ea"/>
                <a:cs typeface="+mn-cs"/>
              </a:rPr>
              <a:t>Starting with </a:t>
            </a:r>
            <a:r>
              <a:rPr lang="en-US" sz="1200" b="0" i="0" u="none" strike="noStrike" kern="1200" dirty="0" err="1">
                <a:solidFill>
                  <a:schemeClr val="tx1"/>
                </a:solidFill>
                <a:effectLst/>
                <a:latin typeface="+mn-lt"/>
                <a:ea typeface="+mn-ea"/>
                <a:cs typeface="+mn-cs"/>
              </a:rPr>
              <a:t>Valks</a:t>
            </a:r>
            <a:r>
              <a:rPr lang="en-US" sz="1200" b="0" i="0" u="none" strike="noStrike" kern="1200" dirty="0">
                <a:solidFill>
                  <a:schemeClr val="tx1"/>
                </a:solidFill>
                <a:effectLst/>
                <a:latin typeface="+mn-lt"/>
                <a:ea typeface="+mn-ea"/>
                <a:cs typeface="+mn-cs"/>
              </a:rPr>
              <a:t> - what is their brand? </a:t>
            </a:r>
          </a:p>
          <a:p>
            <a:pPr lvl="2" rtl="0" fontAlgn="base"/>
            <a:r>
              <a:rPr lang="en-US" sz="1200" b="0" i="0" u="none" strike="noStrike" kern="1200" dirty="0">
                <a:solidFill>
                  <a:schemeClr val="tx1"/>
                </a:solidFill>
                <a:effectLst/>
                <a:latin typeface="+mn-lt"/>
                <a:ea typeface="+mn-ea"/>
                <a:cs typeface="+mn-cs"/>
              </a:rPr>
              <a:t>Fun group of friends</a:t>
            </a:r>
          </a:p>
          <a:p>
            <a:pPr lvl="2" rtl="0" fontAlgn="base"/>
            <a:r>
              <a:rPr lang="en-US" sz="1200" b="0" i="0" u="none" strike="noStrike" kern="1200" dirty="0">
                <a:solidFill>
                  <a:schemeClr val="tx1"/>
                </a:solidFill>
                <a:effectLst/>
                <a:latin typeface="+mn-lt"/>
                <a:ea typeface="+mn-ea"/>
                <a:cs typeface="+mn-cs"/>
              </a:rPr>
              <a:t>Lots of hashtags - demonstrate things like </a:t>
            </a:r>
          </a:p>
          <a:p>
            <a:pPr lvl="3" rtl="0" fontAlgn="base"/>
            <a:r>
              <a:rPr lang="en-US" sz="1200" b="0" i="0" u="none" strike="noStrike" kern="1200" dirty="0">
                <a:solidFill>
                  <a:schemeClr val="tx1"/>
                </a:solidFill>
                <a:effectLst/>
                <a:latin typeface="+mn-lt"/>
                <a:ea typeface="+mn-ea"/>
                <a:cs typeface="+mn-cs"/>
              </a:rPr>
              <a:t>In jokes - sense of camaraderie</a:t>
            </a:r>
          </a:p>
          <a:p>
            <a:pPr lvl="3" rtl="0" fontAlgn="base"/>
            <a:r>
              <a:rPr lang="en-US" sz="1200" b="0" i="0" u="none" strike="noStrike" kern="1200" dirty="0">
                <a:solidFill>
                  <a:schemeClr val="tx1"/>
                </a:solidFill>
                <a:effectLst/>
                <a:latin typeface="+mn-lt"/>
                <a:ea typeface="+mn-ea"/>
                <a:cs typeface="+mn-cs"/>
              </a:rPr>
              <a:t>Easy way to demonstrate club culture </a:t>
            </a:r>
          </a:p>
          <a:p>
            <a:pPr lvl="3" rtl="0" fontAlgn="base"/>
            <a:r>
              <a:rPr lang="en-US" sz="1200" b="0" i="0" u="none" strike="noStrike" kern="1200" dirty="0">
                <a:solidFill>
                  <a:schemeClr val="tx1"/>
                </a:solidFill>
                <a:effectLst/>
                <a:latin typeface="+mn-lt"/>
                <a:ea typeface="+mn-ea"/>
                <a:cs typeface="+mn-cs"/>
              </a:rPr>
              <a:t>Leave you wanting to know more and wanting to be part of it </a:t>
            </a:r>
          </a:p>
          <a:p>
            <a:pPr lvl="4" rtl="0" fontAlgn="base"/>
            <a:r>
              <a:rPr lang="en-US" sz="1200" b="0" i="0" u="none" strike="noStrike" kern="1200" dirty="0">
                <a:solidFill>
                  <a:schemeClr val="tx1"/>
                </a:solidFill>
                <a:effectLst/>
                <a:latin typeface="+mn-lt"/>
                <a:ea typeface="+mn-ea"/>
                <a:cs typeface="+mn-cs"/>
              </a:rPr>
              <a:t>Broccolis </a:t>
            </a:r>
          </a:p>
          <a:p>
            <a:pPr lvl="4" rtl="0" fontAlgn="base"/>
            <a:r>
              <a:rPr lang="en-US" sz="1200" b="0" i="0" u="none" strike="noStrike" kern="1200" dirty="0">
                <a:solidFill>
                  <a:schemeClr val="tx1"/>
                </a:solidFill>
                <a:effectLst/>
                <a:latin typeface="+mn-lt"/>
                <a:ea typeface="+mn-ea"/>
                <a:cs typeface="+mn-cs"/>
              </a:rPr>
              <a:t>Melon lords  </a:t>
            </a:r>
          </a:p>
          <a:p>
            <a:pPr lvl="2" rtl="0" fontAlgn="base"/>
            <a:r>
              <a:rPr lang="en-US" sz="1200" b="0" i="0" u="none" strike="noStrike" kern="1200" dirty="0">
                <a:solidFill>
                  <a:schemeClr val="tx1"/>
                </a:solidFill>
                <a:effectLst/>
                <a:latin typeface="+mn-lt"/>
                <a:ea typeface="+mn-ea"/>
                <a:cs typeface="+mn-cs"/>
              </a:rPr>
              <a:t>Don’t even talk about quidditch or playing or competition</a:t>
            </a:r>
          </a:p>
          <a:p>
            <a:pPr lvl="2" rtl="0" fontAlgn="base"/>
            <a:r>
              <a:rPr lang="en-US" sz="1200" b="0" i="0" u="none" strike="noStrike" kern="1200" dirty="0">
                <a:solidFill>
                  <a:schemeClr val="tx1"/>
                </a:solidFill>
                <a:effectLst/>
                <a:latin typeface="+mn-lt"/>
                <a:ea typeface="+mn-ea"/>
                <a:cs typeface="+mn-cs"/>
              </a:rPr>
              <a:t>Group photos</a:t>
            </a:r>
          </a:p>
          <a:p>
            <a:pPr lvl="1" rtl="0" fontAlgn="base"/>
            <a:r>
              <a:rPr lang="en-US" sz="1200" b="0" i="0" u="none" strike="noStrike" kern="1200" dirty="0">
                <a:solidFill>
                  <a:schemeClr val="tx1"/>
                </a:solidFill>
                <a:effectLst/>
                <a:latin typeface="+mn-lt"/>
                <a:ea typeface="+mn-ea"/>
                <a:cs typeface="+mn-cs"/>
              </a:rPr>
              <a:t>Nightmares</a:t>
            </a:r>
          </a:p>
          <a:p>
            <a:pPr lvl="2" rtl="0" fontAlgn="base"/>
            <a:r>
              <a:rPr lang="en-US" sz="1200" b="0" i="0" u="none" strike="noStrike" kern="1200" dirty="0">
                <a:solidFill>
                  <a:schemeClr val="tx1"/>
                </a:solidFill>
                <a:effectLst/>
                <a:latin typeface="+mn-lt"/>
                <a:ea typeface="+mn-ea"/>
                <a:cs typeface="+mn-cs"/>
              </a:rPr>
              <a:t>Memes and nonsense </a:t>
            </a:r>
          </a:p>
          <a:p>
            <a:pPr lvl="3" rtl="0" fontAlgn="base"/>
            <a:r>
              <a:rPr lang="en-US" sz="1200" b="0" i="0" u="none" strike="noStrike" kern="1200" dirty="0">
                <a:solidFill>
                  <a:schemeClr val="tx1"/>
                </a:solidFill>
                <a:effectLst/>
                <a:latin typeface="+mn-lt"/>
                <a:ea typeface="+mn-ea"/>
                <a:cs typeface="+mn-cs"/>
              </a:rPr>
              <a:t>More generic than the Valkyries in-jokes</a:t>
            </a:r>
          </a:p>
          <a:p>
            <a:pPr lvl="4" rtl="0" fontAlgn="base"/>
            <a:r>
              <a:rPr lang="en-US" sz="1200" b="0" i="0" u="none" strike="noStrike" kern="1200" dirty="0">
                <a:solidFill>
                  <a:schemeClr val="tx1"/>
                </a:solidFill>
                <a:effectLst/>
                <a:latin typeface="+mn-lt"/>
                <a:ea typeface="+mn-ea"/>
                <a:cs typeface="+mn-cs"/>
              </a:rPr>
              <a:t>Random meme-y photos</a:t>
            </a:r>
          </a:p>
          <a:p>
            <a:pPr lvl="4" rtl="0" fontAlgn="base"/>
            <a:r>
              <a:rPr lang="en-US" sz="1200" b="0" i="0" u="none" strike="noStrike" kern="1200" dirty="0">
                <a:solidFill>
                  <a:schemeClr val="tx1"/>
                </a:solidFill>
                <a:effectLst/>
                <a:latin typeface="+mn-lt"/>
                <a:ea typeface="+mn-ea"/>
                <a:cs typeface="+mn-cs"/>
              </a:rPr>
              <a:t>Lots of generic puns</a:t>
            </a:r>
          </a:p>
          <a:p>
            <a:pPr lvl="2" rtl="0" fontAlgn="base"/>
            <a:r>
              <a:rPr lang="en-US" sz="1200" b="0" i="0" u="none" strike="noStrike" kern="1200" dirty="0">
                <a:solidFill>
                  <a:schemeClr val="tx1"/>
                </a:solidFill>
                <a:effectLst/>
                <a:latin typeface="+mn-lt"/>
                <a:ea typeface="+mn-ea"/>
                <a:cs typeface="+mn-cs"/>
              </a:rPr>
              <a:t>More competitive </a:t>
            </a:r>
          </a:p>
          <a:p>
            <a:pPr lvl="2" rtl="0" fontAlgn="base"/>
            <a:r>
              <a:rPr lang="en-US" sz="1200" b="0" i="0" u="none" strike="noStrike" kern="1200" dirty="0">
                <a:solidFill>
                  <a:schemeClr val="tx1"/>
                </a:solidFill>
                <a:effectLst/>
                <a:latin typeface="+mn-lt"/>
                <a:ea typeface="+mn-ea"/>
                <a:cs typeface="+mn-cs"/>
              </a:rPr>
              <a:t>Mitigate this by showing that they don’t take themselves too seriously</a:t>
            </a:r>
          </a:p>
          <a:p>
            <a:pPr lvl="1" rtl="0" fontAlgn="base"/>
            <a:r>
              <a:rPr lang="en-US" sz="1200" b="0" i="0" u="none" strike="noStrike" kern="1200" dirty="0">
                <a:solidFill>
                  <a:schemeClr val="tx1"/>
                </a:solidFill>
                <a:effectLst/>
                <a:latin typeface="+mn-lt"/>
                <a:ea typeface="+mn-ea"/>
                <a:cs typeface="+mn-cs"/>
              </a:rPr>
              <a:t>Both</a:t>
            </a:r>
          </a:p>
          <a:p>
            <a:pPr lvl="2" rtl="0" fontAlgn="base"/>
            <a:r>
              <a:rPr lang="en-US" sz="1200" b="0" i="0" u="none" strike="noStrike" kern="1200" dirty="0">
                <a:solidFill>
                  <a:schemeClr val="tx1"/>
                </a:solidFill>
                <a:effectLst/>
                <a:latin typeface="+mn-lt"/>
                <a:ea typeface="+mn-ea"/>
                <a:cs typeface="+mn-cs"/>
              </a:rPr>
              <a:t>Have wacky, not too serious chants</a:t>
            </a:r>
          </a:p>
          <a:p>
            <a:pPr lvl="2" rtl="0" fontAlgn="base"/>
            <a:r>
              <a:rPr lang="en-US" sz="1200" b="0" i="0" u="none" strike="noStrike" kern="1200" dirty="0">
                <a:solidFill>
                  <a:schemeClr val="tx1"/>
                </a:solidFill>
                <a:effectLst/>
                <a:latin typeface="+mn-lt"/>
                <a:ea typeface="+mn-ea"/>
                <a:cs typeface="+mn-cs"/>
              </a:rPr>
              <a:t>Exercise their brands in person</a:t>
            </a:r>
          </a:p>
          <a:p>
            <a:pPr lvl="3" rtl="0" fontAlgn="base"/>
            <a:r>
              <a:rPr lang="en-US" sz="1200" b="0" i="0" u="none" strike="noStrike" kern="1200" dirty="0">
                <a:solidFill>
                  <a:schemeClr val="tx1"/>
                </a:solidFill>
                <a:effectLst/>
                <a:latin typeface="+mn-lt"/>
                <a:ea typeface="+mn-ea"/>
                <a:cs typeface="+mn-cs"/>
              </a:rPr>
              <a:t>Valkyries - female empowerment - one of few teams with unironic female keeper, top female goal scorer </a:t>
            </a:r>
          </a:p>
          <a:p>
            <a:pPr lvl="2" rtl="0" fontAlgn="base"/>
            <a:r>
              <a:rPr lang="en-US" sz="1200" b="0" i="0" u="none" strike="noStrike" kern="1200" dirty="0">
                <a:solidFill>
                  <a:schemeClr val="tx1"/>
                </a:solidFill>
                <a:effectLst/>
                <a:latin typeface="+mn-lt"/>
                <a:ea typeface="+mn-ea"/>
                <a:cs typeface="+mn-cs"/>
              </a:rPr>
              <a:t>Likes </a:t>
            </a:r>
            <a:r>
              <a:rPr lang="en-US" sz="1200" b="0" i="0" u="none" strike="noStrike" kern="1200" dirty="0" err="1">
                <a:solidFill>
                  <a:schemeClr val="tx1"/>
                </a:solidFill>
                <a:effectLst/>
                <a:latin typeface="+mn-lt"/>
                <a:ea typeface="+mn-ea"/>
                <a:cs typeface="+mn-cs"/>
              </a:rPr>
              <a:t>coles</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woolworths</a:t>
            </a:r>
            <a:r>
              <a:rPr lang="en-US" sz="1200" b="0" i="0" u="none" strike="noStrike" kern="1200" dirty="0">
                <a:solidFill>
                  <a:schemeClr val="tx1"/>
                </a:solidFill>
                <a:effectLst/>
                <a:latin typeface="+mn-lt"/>
                <a:ea typeface="+mn-ea"/>
                <a:cs typeface="+mn-cs"/>
              </a:rPr>
              <a:t> </a:t>
            </a:r>
          </a:p>
          <a:p>
            <a:pPr lvl="3" rtl="0" fontAlgn="base"/>
            <a:r>
              <a:rPr lang="en-US" sz="1200" b="0" i="0" u="none" strike="noStrike" kern="1200" dirty="0">
                <a:solidFill>
                  <a:schemeClr val="tx1"/>
                </a:solidFill>
                <a:effectLst/>
                <a:latin typeface="+mn-lt"/>
                <a:ea typeface="+mn-ea"/>
                <a:cs typeface="+mn-cs"/>
              </a:rPr>
              <a:t>Their “What” is exactly the same </a:t>
            </a:r>
          </a:p>
          <a:p>
            <a:pPr lvl="4" rtl="0" fontAlgn="base"/>
            <a:r>
              <a:rPr lang="en-US" sz="1200" b="0" i="0" u="none" strike="noStrike" kern="1200" dirty="0">
                <a:solidFill>
                  <a:schemeClr val="tx1"/>
                </a:solidFill>
                <a:effectLst/>
                <a:latin typeface="+mn-lt"/>
                <a:ea typeface="+mn-ea"/>
                <a:cs typeface="+mn-cs"/>
              </a:rPr>
              <a:t>Both graduate teams, started at the same time, recruiting from the same generation players, same competitive attitude, same location even</a:t>
            </a:r>
          </a:p>
          <a:p>
            <a:pPr lvl="3" rtl="0" fontAlgn="base"/>
            <a:r>
              <a:rPr lang="en-US" sz="1200" b="0" i="0" u="none" strike="noStrike" kern="1200" dirty="0">
                <a:solidFill>
                  <a:schemeClr val="tx1"/>
                </a:solidFill>
                <a:effectLst/>
                <a:latin typeface="+mn-lt"/>
                <a:ea typeface="+mn-ea"/>
                <a:cs typeface="+mn-cs"/>
              </a:rPr>
              <a:t>They’re completely distinct teams and identities and brands, nevertheless</a:t>
            </a:r>
          </a:p>
          <a:p>
            <a:pPr lvl="3" rtl="0" fontAlgn="base"/>
            <a:r>
              <a:rPr lang="en-US" sz="1200" b="0" i="0" u="none" strike="noStrike" kern="1200" dirty="0">
                <a:solidFill>
                  <a:schemeClr val="tx1"/>
                </a:solidFill>
                <a:effectLst/>
                <a:latin typeface="+mn-lt"/>
                <a:ea typeface="+mn-ea"/>
                <a:cs typeface="+mn-cs"/>
              </a:rPr>
              <a:t>Both trying to differentiate from existing Serpents brand</a:t>
            </a:r>
          </a:p>
          <a:p>
            <a:endParaRPr lang="en-AU" dirty="0"/>
          </a:p>
          <a:p>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7</a:t>
            </a:fld>
            <a:endParaRPr lang="en-AU"/>
          </a:p>
        </p:txBody>
      </p:sp>
    </p:spTree>
    <p:extLst>
      <p:ext uri="{BB962C8B-B14F-4D97-AF65-F5344CB8AC3E}">
        <p14:creationId xmlns:p14="http://schemas.microsoft.com/office/powerpoint/2010/main" val="82796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How To Build A Brand - Online Presence &amp; Consistency</a:t>
            </a:r>
            <a:endParaRPr lang="en-US" b="1" dirty="0">
              <a:effectLst/>
            </a:endParaRPr>
          </a:p>
          <a:p>
            <a:pPr rtl="0" fontAlgn="base"/>
            <a:r>
              <a:rPr lang="en-US" sz="1200" b="0" i="0" u="none" strike="noStrike" kern="1200" dirty="0">
                <a:solidFill>
                  <a:schemeClr val="tx1"/>
                </a:solidFill>
                <a:effectLst/>
                <a:latin typeface="+mn-lt"/>
                <a:ea typeface="+mn-ea"/>
                <a:cs typeface="+mn-cs"/>
              </a:rPr>
              <a:t>Brings me to the next point of creating a visible product </a:t>
            </a:r>
          </a:p>
          <a:p>
            <a:pPr rtl="0" fontAlgn="base"/>
            <a:r>
              <a:rPr lang="en-US" sz="1200" b="0" i="0" u="none" strike="noStrike" kern="1200" dirty="0">
                <a:solidFill>
                  <a:schemeClr val="tx1"/>
                </a:solidFill>
                <a:effectLst/>
                <a:latin typeface="+mn-lt"/>
                <a:ea typeface="+mn-ea"/>
                <a:cs typeface="+mn-cs"/>
              </a:rPr>
              <a:t>Now that we have created a brand / product / idea, it needs to become visible - it needs a presence so that </a:t>
            </a:r>
          </a:p>
          <a:p>
            <a:pPr lvl="1" rtl="0" fontAlgn="base"/>
            <a:r>
              <a:rPr lang="en-US" sz="1200" b="0" i="0" u="none" strike="noStrike" kern="1200" dirty="0">
                <a:solidFill>
                  <a:schemeClr val="tx1"/>
                </a:solidFill>
                <a:effectLst/>
                <a:latin typeface="+mn-lt"/>
                <a:ea typeface="+mn-ea"/>
                <a:cs typeface="+mn-cs"/>
              </a:rPr>
              <a:t>People can find it - passive recruitment</a:t>
            </a:r>
          </a:p>
          <a:p>
            <a:pPr lvl="1" rtl="0" fontAlgn="base"/>
            <a:r>
              <a:rPr lang="en-US" sz="1200" b="0" i="0" u="none" strike="noStrike" kern="1200" dirty="0">
                <a:solidFill>
                  <a:schemeClr val="tx1"/>
                </a:solidFill>
                <a:effectLst/>
                <a:latin typeface="+mn-lt"/>
                <a:ea typeface="+mn-ea"/>
                <a:cs typeface="+mn-cs"/>
              </a:rPr>
              <a:t>We can show it to people - active recruitment </a:t>
            </a:r>
          </a:p>
          <a:p>
            <a:pPr rtl="0" fontAlgn="base"/>
            <a:r>
              <a:rPr lang="en-US" sz="1200" b="0" i="0" u="none" strike="noStrike" kern="1200" dirty="0">
                <a:solidFill>
                  <a:schemeClr val="tx1"/>
                </a:solidFill>
                <a:effectLst/>
                <a:latin typeface="+mn-lt"/>
                <a:ea typeface="+mn-ea"/>
                <a:cs typeface="+mn-cs"/>
              </a:rPr>
              <a:t>Obviously the easiest place to build this is online</a:t>
            </a:r>
          </a:p>
          <a:p>
            <a:pPr lvl="1" rtl="0" fontAlgn="base"/>
            <a:r>
              <a:rPr lang="en-US" sz="1200" b="0" i="0" u="none" strike="noStrike" kern="1200" dirty="0">
                <a:solidFill>
                  <a:schemeClr val="tx1"/>
                </a:solidFill>
                <a:effectLst/>
                <a:latin typeface="+mn-lt"/>
                <a:ea typeface="+mn-ea"/>
                <a:cs typeface="+mn-cs"/>
              </a:rPr>
              <a:t>Use platforms like social media and websites - showcase the identity (brand) of your club</a:t>
            </a:r>
          </a:p>
          <a:p>
            <a:pPr lvl="1" rtl="0" fontAlgn="base"/>
            <a:r>
              <a:rPr lang="en-US" sz="1200" b="0" i="0" u="none" strike="noStrike" kern="1200" dirty="0">
                <a:solidFill>
                  <a:schemeClr val="tx1"/>
                </a:solidFill>
                <a:effectLst/>
                <a:latin typeface="+mn-lt"/>
                <a:ea typeface="+mn-ea"/>
                <a:cs typeface="+mn-cs"/>
              </a:rPr>
              <a:t>Everything you post needs to be on brand</a:t>
            </a:r>
          </a:p>
          <a:p>
            <a:pPr lvl="2" rtl="0" fontAlgn="base"/>
            <a:r>
              <a:rPr lang="en-US" sz="1200" b="0" i="0" u="none" strike="noStrike" kern="1200" dirty="0">
                <a:solidFill>
                  <a:schemeClr val="tx1"/>
                </a:solidFill>
                <a:effectLst/>
                <a:latin typeface="+mn-lt"/>
                <a:ea typeface="+mn-ea"/>
                <a:cs typeface="+mn-cs"/>
              </a:rPr>
              <a:t>Hashtags </a:t>
            </a:r>
          </a:p>
          <a:p>
            <a:pPr lvl="2" rtl="0" fontAlgn="base"/>
            <a:r>
              <a:rPr lang="en-US" sz="1200" b="0" i="0" u="none" strike="noStrike" kern="1200" dirty="0">
                <a:solidFill>
                  <a:schemeClr val="tx1"/>
                </a:solidFill>
                <a:effectLst/>
                <a:latin typeface="+mn-lt"/>
                <a:ea typeface="+mn-ea"/>
                <a:cs typeface="+mn-cs"/>
              </a:rPr>
              <a:t>Always reiterating core values </a:t>
            </a:r>
          </a:p>
          <a:p>
            <a:pPr lvl="2" rtl="0" fontAlgn="base"/>
            <a:r>
              <a:rPr lang="en-US" sz="1200" b="0" i="0" u="none" strike="noStrike" kern="1200" dirty="0">
                <a:solidFill>
                  <a:schemeClr val="tx1"/>
                </a:solidFill>
                <a:effectLst/>
                <a:latin typeface="+mn-lt"/>
                <a:ea typeface="+mn-ea"/>
                <a:cs typeface="+mn-cs"/>
              </a:rPr>
              <a:t>Whenever you post something, consider: </a:t>
            </a:r>
          </a:p>
          <a:p>
            <a:pPr lvl="3" rtl="0" fontAlgn="base"/>
            <a:r>
              <a:rPr lang="en-US" sz="1200" b="0" i="0" u="none" strike="noStrike" kern="1200" dirty="0">
                <a:solidFill>
                  <a:schemeClr val="tx1"/>
                </a:solidFill>
                <a:effectLst/>
                <a:latin typeface="+mn-lt"/>
                <a:ea typeface="+mn-ea"/>
                <a:cs typeface="+mn-cs"/>
              </a:rPr>
              <a:t>How does this represent the WHY of my club </a:t>
            </a:r>
          </a:p>
          <a:p>
            <a:pPr lvl="3" rtl="0" fontAlgn="base"/>
            <a:r>
              <a:rPr lang="en-US" sz="1200" b="0" i="0" u="none" strike="noStrike" kern="1200" dirty="0">
                <a:solidFill>
                  <a:schemeClr val="tx1"/>
                </a:solidFill>
                <a:effectLst/>
                <a:latin typeface="+mn-lt"/>
                <a:ea typeface="+mn-ea"/>
                <a:cs typeface="+mn-cs"/>
              </a:rPr>
              <a:t>How does this portray the persona / character / culture of the club</a:t>
            </a:r>
          </a:p>
          <a:p>
            <a:pPr lvl="2" rtl="0" fontAlgn="base"/>
            <a:r>
              <a:rPr lang="en-US" sz="1200" b="0" i="0" u="none" strike="noStrike" kern="1200" dirty="0">
                <a:solidFill>
                  <a:schemeClr val="tx1"/>
                </a:solidFill>
                <a:effectLst/>
                <a:latin typeface="+mn-lt"/>
                <a:ea typeface="+mn-ea"/>
                <a:cs typeface="+mn-cs"/>
              </a:rPr>
              <a:t>What you post about your club not only reflects your culture but creates it </a:t>
            </a:r>
          </a:p>
          <a:p>
            <a:pPr lvl="1" rtl="0" fontAlgn="base"/>
            <a:r>
              <a:rPr lang="en-US" sz="1200" b="0" i="0" u="none" strike="noStrike" kern="1200" dirty="0">
                <a:solidFill>
                  <a:schemeClr val="tx1"/>
                </a:solidFill>
                <a:effectLst/>
                <a:latin typeface="+mn-lt"/>
                <a:ea typeface="+mn-ea"/>
                <a:cs typeface="+mn-cs"/>
              </a:rPr>
              <a:t>Posting things online is not about advertising most of the time - it’s not active recruitment. It’s creating an image, a brand, a product, a representation of who you are as a club that you can point to.</a:t>
            </a:r>
          </a:p>
          <a:p>
            <a:pPr lvl="2" rtl="0" fontAlgn="base"/>
            <a:r>
              <a:rPr lang="en-US" sz="1200" b="0" i="0" u="none" strike="noStrike" kern="1200" dirty="0">
                <a:solidFill>
                  <a:schemeClr val="tx1"/>
                </a:solidFill>
                <a:effectLst/>
                <a:latin typeface="+mn-lt"/>
                <a:ea typeface="+mn-ea"/>
                <a:cs typeface="+mn-cs"/>
              </a:rPr>
              <a:t>CONSIDER: Why do clubs post their results from QUAFL? Why do recap posts? </a:t>
            </a:r>
          </a:p>
          <a:p>
            <a:pPr lvl="3" rtl="0" fontAlgn="base"/>
            <a:r>
              <a:rPr lang="en-US" sz="1200" b="0" i="0" u="none" strike="noStrike" kern="1200" dirty="0">
                <a:solidFill>
                  <a:schemeClr val="tx1"/>
                </a:solidFill>
                <a:effectLst/>
                <a:latin typeface="+mn-lt"/>
                <a:ea typeface="+mn-ea"/>
                <a:cs typeface="+mn-cs"/>
              </a:rPr>
              <a:t>Create and build a brand</a:t>
            </a:r>
          </a:p>
          <a:p>
            <a:pPr lvl="3" rtl="0" fontAlgn="base"/>
            <a:r>
              <a:rPr lang="en-US" sz="1200" b="0" i="0" u="none" strike="noStrike" kern="1200" dirty="0">
                <a:solidFill>
                  <a:schemeClr val="tx1"/>
                </a:solidFill>
                <a:effectLst/>
                <a:latin typeface="+mn-lt"/>
                <a:ea typeface="+mn-ea"/>
                <a:cs typeface="+mn-cs"/>
              </a:rPr>
              <a:t>Keep social pages active </a:t>
            </a:r>
          </a:p>
          <a:p>
            <a:pPr rtl="0" fontAlgn="base"/>
            <a:r>
              <a:rPr lang="en-US" sz="1200" b="0" i="0" u="none" strike="noStrike" kern="1200" dirty="0">
                <a:solidFill>
                  <a:schemeClr val="tx1"/>
                </a:solidFill>
                <a:effectLst/>
                <a:latin typeface="+mn-lt"/>
                <a:ea typeface="+mn-ea"/>
                <a:cs typeface="+mn-cs"/>
              </a:rPr>
              <a:t>Live your brand </a:t>
            </a:r>
          </a:p>
          <a:p>
            <a:pPr lvl="1" rtl="0" fontAlgn="base"/>
            <a:r>
              <a:rPr lang="en-US" sz="1200" b="0" i="0" u="none" strike="noStrike" kern="1200" dirty="0">
                <a:solidFill>
                  <a:schemeClr val="tx1"/>
                </a:solidFill>
                <a:effectLst/>
                <a:latin typeface="+mn-lt"/>
                <a:ea typeface="+mn-ea"/>
                <a:cs typeface="+mn-cs"/>
              </a:rPr>
              <a:t>Brands don’t just exist online - you have to act in accordance with your club’s culture and values too </a:t>
            </a:r>
          </a:p>
          <a:p>
            <a:pPr lvl="1" rtl="0" fontAlgn="base"/>
            <a:r>
              <a:rPr lang="en-US" sz="1200" b="0" i="0" u="none" strike="noStrike" kern="1200" dirty="0">
                <a:solidFill>
                  <a:schemeClr val="tx1"/>
                </a:solidFill>
                <a:effectLst/>
                <a:latin typeface="+mn-lt"/>
                <a:ea typeface="+mn-ea"/>
                <a:cs typeface="+mn-cs"/>
              </a:rPr>
              <a:t>Your club’s brand should be based around what your club culture is by definition </a:t>
            </a:r>
          </a:p>
          <a:p>
            <a:pPr rtl="0" fontAlgn="base"/>
            <a:r>
              <a:rPr lang="en-US" sz="1200" b="0" i="0" u="none" strike="noStrike" kern="1200" dirty="0">
                <a:solidFill>
                  <a:schemeClr val="tx1"/>
                </a:solidFill>
                <a:effectLst/>
                <a:latin typeface="+mn-lt"/>
                <a:ea typeface="+mn-ea"/>
                <a:cs typeface="+mn-cs"/>
              </a:rPr>
              <a:t>Point of all of this is to create the product or brand that is your club and it’s image and reputation. </a:t>
            </a:r>
          </a:p>
          <a:p>
            <a:pPr lvl="1" rtl="0" fontAlgn="base"/>
            <a:r>
              <a:rPr lang="en-US" sz="1200" b="0" i="0" u="none" strike="noStrike" kern="1200" dirty="0">
                <a:solidFill>
                  <a:schemeClr val="tx1"/>
                </a:solidFill>
                <a:effectLst/>
                <a:latin typeface="+mn-lt"/>
                <a:ea typeface="+mn-ea"/>
                <a:cs typeface="+mn-cs"/>
              </a:rPr>
              <a:t>You are creating a marketable and desirable product </a:t>
            </a:r>
          </a:p>
          <a:p>
            <a:pPr lvl="1" rtl="0" fontAlgn="base"/>
            <a:r>
              <a:rPr lang="en-US" sz="1200" b="0" i="0" u="none" strike="noStrike" kern="1200" dirty="0">
                <a:solidFill>
                  <a:schemeClr val="tx1"/>
                </a:solidFill>
                <a:effectLst/>
                <a:latin typeface="+mn-lt"/>
                <a:ea typeface="+mn-ea"/>
                <a:cs typeface="+mn-cs"/>
              </a:rPr>
              <a:t>When someone stumbles across your club’s existence by accident, suddenly, your presence becomes an advertisement for you - it represents you and they are judging your club based on what they perceive online. Make sure the product that you have is good. </a:t>
            </a:r>
          </a:p>
        </p:txBody>
      </p:sp>
      <p:sp>
        <p:nvSpPr>
          <p:cNvPr id="4" name="Slide Number Placeholder 3"/>
          <p:cNvSpPr>
            <a:spLocks noGrp="1"/>
          </p:cNvSpPr>
          <p:nvPr>
            <p:ph type="sldNum" sz="quarter" idx="5"/>
          </p:nvPr>
        </p:nvSpPr>
        <p:spPr/>
        <p:txBody>
          <a:bodyPr/>
          <a:lstStyle/>
          <a:p>
            <a:fld id="{364A3487-2435-43AE-86FC-FFA42A792D8E}" type="slidenum">
              <a:rPr lang="en-AU" smtClean="0"/>
              <a:t>8</a:t>
            </a:fld>
            <a:endParaRPr lang="en-AU"/>
          </a:p>
        </p:txBody>
      </p:sp>
    </p:spTree>
    <p:extLst>
      <p:ext uri="{BB962C8B-B14F-4D97-AF65-F5344CB8AC3E}">
        <p14:creationId xmlns:p14="http://schemas.microsoft.com/office/powerpoint/2010/main" val="17818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Social Media Dos and Don’ts</a:t>
            </a:r>
            <a:endParaRPr lang="en-US" b="1" dirty="0">
              <a:effectLst/>
            </a:endParaRPr>
          </a:p>
          <a:p>
            <a:pPr rtl="0" fontAlgn="base"/>
            <a:r>
              <a:rPr lang="en-US" sz="1200" b="0" i="0" u="none" strike="noStrike" kern="1200" dirty="0">
                <a:solidFill>
                  <a:schemeClr val="tx1"/>
                </a:solidFill>
                <a:effectLst/>
                <a:latin typeface="+mn-lt"/>
                <a:ea typeface="+mn-ea"/>
                <a:cs typeface="+mn-cs"/>
              </a:rPr>
              <a:t>Lots of the finer points of how to do this are all in the recruitment guide </a:t>
            </a:r>
          </a:p>
          <a:p>
            <a:pPr lvl="1" rtl="0" fontAlgn="base"/>
            <a:r>
              <a:rPr lang="en-US" sz="1200" b="0" i="0" u="none" strike="noStrike" kern="1200" dirty="0">
                <a:solidFill>
                  <a:schemeClr val="tx1"/>
                </a:solidFill>
                <a:effectLst/>
                <a:latin typeface="+mn-lt"/>
                <a:ea typeface="+mn-ea"/>
                <a:cs typeface="+mn-cs"/>
              </a:rPr>
              <a:t>List loads of ideas about the kinds of things you can post, how often to post, how to build up an image of club culture, etc. </a:t>
            </a:r>
          </a:p>
          <a:p>
            <a:pPr lvl="1" rtl="0" fontAlgn="base"/>
            <a:r>
              <a:rPr lang="en-US" sz="1200" b="0" i="0" u="none" strike="noStrike" kern="1200" dirty="0">
                <a:solidFill>
                  <a:schemeClr val="tx1"/>
                </a:solidFill>
                <a:effectLst/>
                <a:latin typeface="+mn-lt"/>
                <a:ea typeface="+mn-ea"/>
                <a:cs typeface="+mn-cs"/>
              </a:rPr>
              <a:t>Go read it yourself</a:t>
            </a:r>
          </a:p>
          <a:p>
            <a:pPr rtl="0" fontAlgn="base"/>
            <a:r>
              <a:rPr lang="en-US" sz="1200" b="0" i="0" u="none" strike="noStrike" kern="1200" dirty="0">
                <a:solidFill>
                  <a:schemeClr val="tx1"/>
                </a:solidFill>
                <a:effectLst/>
                <a:latin typeface="+mn-lt"/>
                <a:ea typeface="+mn-ea"/>
                <a:cs typeface="+mn-cs"/>
              </a:rPr>
              <a:t>Tegan is also here to help with some social media tips (see other document) </a:t>
            </a:r>
          </a:p>
          <a:p>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9</a:t>
            </a:fld>
            <a:endParaRPr lang="en-AU"/>
          </a:p>
        </p:txBody>
      </p:sp>
    </p:spTree>
    <p:extLst>
      <p:ext uri="{BB962C8B-B14F-4D97-AF65-F5344CB8AC3E}">
        <p14:creationId xmlns:p14="http://schemas.microsoft.com/office/powerpoint/2010/main" val="367643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Recruitment: </a:t>
            </a:r>
            <a:endParaRPr lang="en-US" b="1" dirty="0">
              <a:effectLst/>
            </a:endParaRPr>
          </a:p>
          <a:p>
            <a:pPr rtl="0" fontAlgn="base"/>
            <a:r>
              <a:rPr lang="en-US" sz="1200" b="0" i="0" u="none" strike="noStrike" kern="1200" dirty="0">
                <a:solidFill>
                  <a:schemeClr val="tx1"/>
                </a:solidFill>
                <a:effectLst/>
                <a:latin typeface="+mn-lt"/>
                <a:ea typeface="+mn-ea"/>
                <a:cs typeface="+mn-cs"/>
              </a:rPr>
              <a:t>So - now we’ve created our brand. We have a product, it’s marketable, it exists online and in the world in a demonstrable and findable way. </a:t>
            </a:r>
          </a:p>
          <a:p>
            <a:pPr rtl="0" fontAlgn="base"/>
            <a:r>
              <a:rPr lang="en-US" sz="1200" b="0" i="0" u="none" strike="noStrike" kern="1200" dirty="0">
                <a:solidFill>
                  <a:schemeClr val="tx1"/>
                </a:solidFill>
                <a:effectLst/>
                <a:latin typeface="+mn-lt"/>
                <a:ea typeface="+mn-ea"/>
                <a:cs typeface="+mn-cs"/>
              </a:rPr>
              <a:t>How do we make people aware that it exists? </a:t>
            </a:r>
          </a:p>
          <a:p>
            <a:endParaRPr lang="en-AU" dirty="0"/>
          </a:p>
          <a:p>
            <a:endParaRPr lang="en-AU" dirty="0"/>
          </a:p>
        </p:txBody>
      </p:sp>
      <p:sp>
        <p:nvSpPr>
          <p:cNvPr id="4" name="Slide Number Placeholder 3"/>
          <p:cNvSpPr>
            <a:spLocks noGrp="1"/>
          </p:cNvSpPr>
          <p:nvPr>
            <p:ph type="sldNum" sz="quarter" idx="5"/>
          </p:nvPr>
        </p:nvSpPr>
        <p:spPr/>
        <p:txBody>
          <a:bodyPr/>
          <a:lstStyle/>
          <a:p>
            <a:fld id="{364A3487-2435-43AE-86FC-FFA42A792D8E}" type="slidenum">
              <a:rPr lang="en-AU" smtClean="0"/>
              <a:t>10</a:t>
            </a:fld>
            <a:endParaRPr lang="en-AU"/>
          </a:p>
        </p:txBody>
      </p:sp>
    </p:spTree>
    <p:extLst>
      <p:ext uri="{BB962C8B-B14F-4D97-AF65-F5344CB8AC3E}">
        <p14:creationId xmlns:p14="http://schemas.microsoft.com/office/powerpoint/2010/main" val="118344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4869B78-1AA6-4115-AF30-3E146FBF3F52}" type="datetimeFigureOut">
              <a:rPr lang="en-AU" smtClean="0"/>
              <a:t>3/02/2020</a:t>
            </a:fld>
            <a:endParaRPr lang="en-A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ECE611C-DFCB-4BFD-8647-9DC990CB4480}" type="slidenum">
              <a:rPr lang="en-AU" smtClean="0"/>
              <a:t>‹#›</a:t>
            </a:fld>
            <a:endParaRPr lang="en-A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17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69B78-1AA6-4115-AF30-3E146FBF3F52}" type="datetimeFigureOut">
              <a:rPr lang="en-AU" smtClean="0"/>
              <a:t>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360772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69B78-1AA6-4115-AF30-3E146FBF3F52}" type="datetimeFigureOut">
              <a:rPr lang="en-AU" smtClean="0"/>
              <a:t>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72468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69B78-1AA6-4115-AF30-3E146FBF3F52}" type="datetimeFigureOut">
              <a:rPr lang="en-AU" smtClean="0"/>
              <a:t>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56754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69B78-1AA6-4115-AF30-3E146FBF3F52}" type="datetimeFigureOut">
              <a:rPr lang="en-AU" smtClean="0"/>
              <a:t>3/02/2020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CE611C-DFCB-4BFD-8647-9DC990CB4480}" type="slidenum">
              <a:rPr lang="en-AU" smtClean="0"/>
              <a:t>‹#›</a:t>
            </a:fld>
            <a:endParaRPr lang="en-A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08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869B78-1AA6-4115-AF30-3E146FBF3F52}" type="datetimeFigureOut">
              <a:rPr lang="en-AU" smtClean="0"/>
              <a:t>3/02/2020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189425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869B78-1AA6-4115-AF30-3E146FBF3F52}" type="datetimeFigureOut">
              <a:rPr lang="en-AU" smtClean="0"/>
              <a:t>3/02/2020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143510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869B78-1AA6-4115-AF30-3E146FBF3F52}" type="datetimeFigureOut">
              <a:rPr lang="en-AU" smtClean="0"/>
              <a:t>3/02/2020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429183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69B78-1AA6-4115-AF30-3E146FBF3F52}" type="datetimeFigureOut">
              <a:rPr lang="en-AU" smtClean="0"/>
              <a:t>3/02/2020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136658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69B78-1AA6-4115-AF30-3E146FBF3F52}" type="datetimeFigureOut">
              <a:rPr lang="en-AU" smtClean="0"/>
              <a:t>3/02/2020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333859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69B78-1AA6-4115-AF30-3E146FBF3F52}" type="datetimeFigureOut">
              <a:rPr lang="en-AU" smtClean="0"/>
              <a:t>3/02/2020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CE611C-DFCB-4BFD-8647-9DC990CB4480}" type="slidenum">
              <a:rPr lang="en-AU" smtClean="0"/>
              <a:t>‹#›</a:t>
            </a:fld>
            <a:endParaRPr lang="en-AU"/>
          </a:p>
        </p:txBody>
      </p:sp>
    </p:spTree>
    <p:extLst>
      <p:ext uri="{BB962C8B-B14F-4D97-AF65-F5344CB8AC3E}">
        <p14:creationId xmlns:p14="http://schemas.microsoft.com/office/powerpoint/2010/main" val="319360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4869B78-1AA6-4115-AF30-3E146FBF3F52}" type="datetimeFigureOut">
              <a:rPr lang="en-AU" smtClean="0"/>
              <a:t>3/02/2020</a:t>
            </a:fld>
            <a:endParaRPr lang="en-A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ECE611C-DFCB-4BFD-8647-9DC990CB4480}" type="slidenum">
              <a:rPr lang="en-AU" smtClean="0"/>
              <a:t>‹#›</a:t>
            </a:fld>
            <a:endParaRPr lang="en-AU"/>
          </a:p>
        </p:txBody>
      </p:sp>
    </p:spTree>
    <p:extLst>
      <p:ext uri="{BB962C8B-B14F-4D97-AF65-F5344CB8AC3E}">
        <p14:creationId xmlns:p14="http://schemas.microsoft.com/office/powerpoint/2010/main" val="308298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reshsparks.com/successful-brand-building-process/" TargetMode="External"/><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issuu.com/uonquidditch/docs/brandbook_fin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A1FF-881A-4098-8F69-285E766EB3C2}"/>
              </a:ext>
            </a:extLst>
          </p:cNvPr>
          <p:cNvSpPr>
            <a:spLocks noGrp="1"/>
          </p:cNvSpPr>
          <p:nvPr>
            <p:ph type="ctrTitle"/>
          </p:nvPr>
        </p:nvSpPr>
        <p:spPr>
          <a:xfrm>
            <a:off x="1709530" y="885418"/>
            <a:ext cx="9966960" cy="2926080"/>
          </a:xfrm>
        </p:spPr>
        <p:txBody>
          <a:bodyPr/>
          <a:lstStyle/>
          <a:p>
            <a:r>
              <a:rPr lang="en-AU" dirty="0"/>
              <a:t>Recruitment </a:t>
            </a:r>
            <a:br>
              <a:rPr lang="en-AU" dirty="0"/>
            </a:br>
            <a:r>
              <a:rPr lang="en-AU" dirty="0"/>
              <a:t>&amp; Retention</a:t>
            </a:r>
          </a:p>
        </p:txBody>
      </p:sp>
      <p:sp>
        <p:nvSpPr>
          <p:cNvPr id="3" name="Subtitle 2">
            <a:extLst>
              <a:ext uri="{FF2B5EF4-FFF2-40B4-BE49-F238E27FC236}">
                <a16:creationId xmlns:a16="http://schemas.microsoft.com/office/drawing/2014/main" id="{38F05C0D-CC5B-4912-ACA3-C219D4A4E7D1}"/>
              </a:ext>
            </a:extLst>
          </p:cNvPr>
          <p:cNvSpPr>
            <a:spLocks noGrp="1"/>
          </p:cNvSpPr>
          <p:nvPr>
            <p:ph type="subTitle" idx="1"/>
          </p:nvPr>
        </p:nvSpPr>
        <p:spPr>
          <a:xfrm>
            <a:off x="1709530" y="3819939"/>
            <a:ext cx="8767860" cy="1388165"/>
          </a:xfrm>
        </p:spPr>
        <p:txBody>
          <a:bodyPr/>
          <a:lstStyle/>
          <a:p>
            <a:r>
              <a:rPr lang="en-AU" dirty="0"/>
              <a:t>Quidditch Australia Strategic Forum 2020 – Workshop</a:t>
            </a:r>
          </a:p>
          <a:p>
            <a:r>
              <a:rPr lang="en-AU" dirty="0"/>
              <a:t>Ajantha Abey</a:t>
            </a:r>
          </a:p>
        </p:txBody>
      </p:sp>
      <p:pic>
        <p:nvPicPr>
          <p:cNvPr id="5" name="Picture 4" descr="A close up of a flag&#10;&#10;Description automatically generated">
            <a:extLst>
              <a:ext uri="{FF2B5EF4-FFF2-40B4-BE49-F238E27FC236}">
                <a16:creationId xmlns:a16="http://schemas.microsoft.com/office/drawing/2014/main" id="{E45E7B2B-CB2A-4E86-BA40-7CF06C5621C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55372" y="1947868"/>
            <a:ext cx="1202897" cy="1604088"/>
          </a:xfrm>
          <a:prstGeom prst="rect">
            <a:avLst/>
          </a:prstGeom>
        </p:spPr>
      </p:pic>
      <p:pic>
        <p:nvPicPr>
          <p:cNvPr id="7" name="Picture 6" descr="A close up of a sign&#10;&#10;Description automatically generated">
            <a:extLst>
              <a:ext uri="{FF2B5EF4-FFF2-40B4-BE49-F238E27FC236}">
                <a16:creationId xmlns:a16="http://schemas.microsoft.com/office/drawing/2014/main" id="{4D787732-FCA4-464F-9953-E675DBFF5EC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70540" y="4699383"/>
            <a:ext cx="2050920" cy="1870381"/>
          </a:xfrm>
          <a:prstGeom prst="rect">
            <a:avLst/>
          </a:prstGeom>
        </p:spPr>
      </p:pic>
    </p:spTree>
    <p:extLst>
      <p:ext uri="{BB962C8B-B14F-4D97-AF65-F5344CB8AC3E}">
        <p14:creationId xmlns:p14="http://schemas.microsoft.com/office/powerpoint/2010/main" val="324625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FC56-D84B-4558-8158-EF066464F35B}"/>
              </a:ext>
            </a:extLst>
          </p:cNvPr>
          <p:cNvSpPr>
            <a:spLocks noGrp="1"/>
          </p:cNvSpPr>
          <p:nvPr>
            <p:ph type="title"/>
          </p:nvPr>
        </p:nvSpPr>
        <p:spPr/>
        <p:txBody>
          <a:bodyPr/>
          <a:lstStyle/>
          <a:p>
            <a:r>
              <a:rPr lang="en-AU" dirty="0"/>
              <a:t>Recruitment</a:t>
            </a:r>
          </a:p>
        </p:txBody>
      </p:sp>
      <p:sp>
        <p:nvSpPr>
          <p:cNvPr id="3" name="Text Placeholder 2">
            <a:extLst>
              <a:ext uri="{FF2B5EF4-FFF2-40B4-BE49-F238E27FC236}">
                <a16:creationId xmlns:a16="http://schemas.microsoft.com/office/drawing/2014/main" id="{8E70DB3C-BD89-4955-9491-8A9A9BE77F0A}"/>
              </a:ext>
            </a:extLst>
          </p:cNvPr>
          <p:cNvSpPr>
            <a:spLocks noGrp="1"/>
          </p:cNvSpPr>
          <p:nvPr>
            <p:ph type="body" idx="1"/>
          </p:nvPr>
        </p:nvSpPr>
        <p:spPr/>
        <p:txBody>
          <a:bodyPr/>
          <a:lstStyle/>
          <a:p>
            <a:r>
              <a:rPr lang="en-AU" dirty="0"/>
              <a:t>Part 1 – Building Awareness</a:t>
            </a:r>
          </a:p>
        </p:txBody>
      </p:sp>
    </p:spTree>
    <p:extLst>
      <p:ext uri="{BB962C8B-B14F-4D97-AF65-F5344CB8AC3E}">
        <p14:creationId xmlns:p14="http://schemas.microsoft.com/office/powerpoint/2010/main" val="326110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1F4C-B18E-4B45-B218-264C14424570}"/>
              </a:ext>
            </a:extLst>
          </p:cNvPr>
          <p:cNvSpPr>
            <a:spLocks noGrp="1"/>
          </p:cNvSpPr>
          <p:nvPr>
            <p:ph type="title"/>
          </p:nvPr>
        </p:nvSpPr>
        <p:spPr>
          <a:xfrm>
            <a:off x="1143000" y="0"/>
            <a:ext cx="9875520" cy="1356360"/>
          </a:xfrm>
        </p:spPr>
        <p:txBody>
          <a:bodyPr/>
          <a:lstStyle/>
          <a:p>
            <a:r>
              <a:rPr lang="en-AU" dirty="0"/>
              <a:t>How Do We Build Brand Awareness?</a:t>
            </a:r>
          </a:p>
        </p:txBody>
      </p:sp>
      <p:graphicFrame>
        <p:nvGraphicFramePr>
          <p:cNvPr id="8" name="Content Placeholder 7">
            <a:extLst>
              <a:ext uri="{FF2B5EF4-FFF2-40B4-BE49-F238E27FC236}">
                <a16:creationId xmlns:a16="http://schemas.microsoft.com/office/drawing/2014/main" id="{EFFBFC5F-DDD6-45C4-BCE6-997E7105D783}"/>
              </a:ext>
            </a:extLst>
          </p:cNvPr>
          <p:cNvGraphicFramePr>
            <a:graphicFrameLocks noGrp="1"/>
          </p:cNvGraphicFramePr>
          <p:nvPr>
            <p:ph sz="half" idx="2"/>
            <p:extLst>
              <p:ext uri="{D42A27DB-BD31-4B8C-83A1-F6EECF244321}">
                <p14:modId xmlns:p14="http://schemas.microsoft.com/office/powerpoint/2010/main" val="1643498269"/>
              </p:ext>
            </p:extLst>
          </p:nvPr>
        </p:nvGraphicFramePr>
        <p:xfrm>
          <a:off x="1036416" y="1064871"/>
          <a:ext cx="10744200" cy="320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Content Placeholder 3">
            <a:extLst>
              <a:ext uri="{FF2B5EF4-FFF2-40B4-BE49-F238E27FC236}">
                <a16:creationId xmlns:a16="http://schemas.microsoft.com/office/drawing/2014/main" id="{4CB79616-A232-4C0D-B2D6-60FC413C949B}"/>
              </a:ext>
            </a:extLst>
          </p:cNvPr>
          <p:cNvGraphicFramePr>
            <a:graphicFrameLocks/>
          </p:cNvGraphicFramePr>
          <p:nvPr>
            <p:extLst>
              <p:ext uri="{D42A27DB-BD31-4B8C-83A1-F6EECF244321}">
                <p14:modId xmlns:p14="http://schemas.microsoft.com/office/powerpoint/2010/main" val="160515915"/>
              </p:ext>
            </p:extLst>
          </p:nvPr>
        </p:nvGraphicFramePr>
        <p:xfrm>
          <a:off x="1036416" y="4327608"/>
          <a:ext cx="10744200" cy="25303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a:extLst>
              <a:ext uri="{FF2B5EF4-FFF2-40B4-BE49-F238E27FC236}">
                <a16:creationId xmlns:a16="http://schemas.microsoft.com/office/drawing/2014/main" id="{90B6DE2B-81A3-437E-9A17-DFB9C52659BF}"/>
              </a:ext>
            </a:extLst>
          </p:cNvPr>
          <p:cNvSpPr txBox="1"/>
          <p:nvPr/>
        </p:nvSpPr>
        <p:spPr>
          <a:xfrm rot="16200000">
            <a:off x="-881148" y="2472443"/>
            <a:ext cx="2954399" cy="369332"/>
          </a:xfrm>
          <a:prstGeom prst="rect">
            <a:avLst/>
          </a:prstGeom>
          <a:noFill/>
        </p:spPr>
        <p:txBody>
          <a:bodyPr wrap="none" rtlCol="0">
            <a:spAutoFit/>
          </a:bodyPr>
          <a:lstStyle/>
          <a:p>
            <a:r>
              <a:rPr lang="en-AU" b="1" dirty="0">
                <a:solidFill>
                  <a:schemeClr val="accent1"/>
                </a:solidFill>
              </a:rPr>
              <a:t>Actions: What Can We Make</a:t>
            </a:r>
          </a:p>
        </p:txBody>
      </p:sp>
      <p:sp>
        <p:nvSpPr>
          <p:cNvPr id="18" name="TextBox 17">
            <a:extLst>
              <a:ext uri="{FF2B5EF4-FFF2-40B4-BE49-F238E27FC236}">
                <a16:creationId xmlns:a16="http://schemas.microsoft.com/office/drawing/2014/main" id="{8FFB2993-E87A-493D-BC2C-D0D2426360CF}"/>
              </a:ext>
            </a:extLst>
          </p:cNvPr>
          <p:cNvSpPr txBox="1"/>
          <p:nvPr/>
        </p:nvSpPr>
        <p:spPr>
          <a:xfrm rot="16200000">
            <a:off x="-564971" y="5165467"/>
            <a:ext cx="2322046" cy="646331"/>
          </a:xfrm>
          <a:prstGeom prst="rect">
            <a:avLst/>
          </a:prstGeom>
          <a:noFill/>
        </p:spPr>
        <p:txBody>
          <a:bodyPr wrap="none" rtlCol="0">
            <a:spAutoFit/>
          </a:bodyPr>
          <a:lstStyle/>
          <a:p>
            <a:pPr algn="ctr"/>
            <a:r>
              <a:rPr lang="en-AU" b="1" dirty="0">
                <a:solidFill>
                  <a:schemeClr val="accent1"/>
                </a:solidFill>
              </a:rPr>
              <a:t>Platforms:</a:t>
            </a:r>
          </a:p>
          <a:p>
            <a:pPr algn="ctr"/>
            <a:r>
              <a:rPr lang="en-AU" b="1" dirty="0">
                <a:solidFill>
                  <a:schemeClr val="accent1"/>
                </a:solidFill>
              </a:rPr>
              <a:t>Where Can We Put It?</a:t>
            </a:r>
          </a:p>
        </p:txBody>
      </p:sp>
    </p:spTree>
    <p:extLst>
      <p:ext uri="{BB962C8B-B14F-4D97-AF65-F5344CB8AC3E}">
        <p14:creationId xmlns:p14="http://schemas.microsoft.com/office/powerpoint/2010/main" val="172518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CF2757-16B7-42D1-8BDD-65476F2212BF}"/>
              </a:ext>
            </a:extLst>
          </p:cNvPr>
          <p:cNvPicPr>
            <a:picLocks noChangeAspect="1"/>
          </p:cNvPicPr>
          <p:nvPr/>
        </p:nvPicPr>
        <p:blipFill>
          <a:blip r:embed="rId3"/>
          <a:stretch>
            <a:fillRect/>
          </a:stretch>
        </p:blipFill>
        <p:spPr>
          <a:xfrm>
            <a:off x="277586" y="252411"/>
            <a:ext cx="9677400" cy="6353175"/>
          </a:xfrm>
          <a:prstGeom prst="rect">
            <a:avLst/>
          </a:prstGeom>
        </p:spPr>
      </p:pic>
      <p:pic>
        <p:nvPicPr>
          <p:cNvPr id="7" name="Picture 6">
            <a:extLst>
              <a:ext uri="{FF2B5EF4-FFF2-40B4-BE49-F238E27FC236}">
                <a16:creationId xmlns:a16="http://schemas.microsoft.com/office/drawing/2014/main" id="{C69445CC-BF16-4C93-B2F8-6C9C9F5B709A}"/>
              </a:ext>
            </a:extLst>
          </p:cNvPr>
          <p:cNvPicPr>
            <a:picLocks noChangeAspect="1"/>
          </p:cNvPicPr>
          <p:nvPr/>
        </p:nvPicPr>
        <p:blipFill>
          <a:blip r:embed="rId4"/>
          <a:stretch>
            <a:fillRect/>
          </a:stretch>
        </p:blipFill>
        <p:spPr>
          <a:xfrm>
            <a:off x="5908457" y="4385388"/>
            <a:ext cx="5799517" cy="1968272"/>
          </a:xfrm>
          <a:prstGeom prst="rect">
            <a:avLst/>
          </a:prstGeom>
        </p:spPr>
      </p:pic>
    </p:spTree>
    <p:extLst>
      <p:ext uri="{BB962C8B-B14F-4D97-AF65-F5344CB8AC3E}">
        <p14:creationId xmlns:p14="http://schemas.microsoft.com/office/powerpoint/2010/main" val="198078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756F-46BC-4416-8F2E-C5EAF9A2E8E4}"/>
              </a:ext>
            </a:extLst>
          </p:cNvPr>
          <p:cNvSpPr>
            <a:spLocks noGrp="1"/>
          </p:cNvSpPr>
          <p:nvPr>
            <p:ph type="title"/>
          </p:nvPr>
        </p:nvSpPr>
        <p:spPr>
          <a:xfrm>
            <a:off x="491056" y="401256"/>
            <a:ext cx="10813648" cy="1356360"/>
          </a:xfrm>
        </p:spPr>
        <p:txBody>
          <a:bodyPr/>
          <a:lstStyle/>
          <a:p>
            <a:r>
              <a:rPr lang="en-AU" dirty="0"/>
              <a:t>Barriers to Quidditch – </a:t>
            </a:r>
            <a:br>
              <a:rPr lang="en-AU" dirty="0"/>
            </a:br>
            <a:r>
              <a:rPr lang="en-AU" dirty="0"/>
              <a:t>is Awareness Really the Issue? </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471966164"/>
              </p:ext>
            </p:extLst>
          </p:nvPr>
        </p:nvGraphicFramePr>
        <p:xfrm>
          <a:off x="1143000" y="2720975"/>
          <a:ext cx="10002328" cy="338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5037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62C5-520C-4E51-868B-5E0102088668}"/>
              </a:ext>
            </a:extLst>
          </p:cNvPr>
          <p:cNvSpPr>
            <a:spLocks noGrp="1"/>
          </p:cNvSpPr>
          <p:nvPr>
            <p:ph type="title"/>
          </p:nvPr>
        </p:nvSpPr>
        <p:spPr/>
        <p:txBody>
          <a:bodyPr/>
          <a:lstStyle/>
          <a:p>
            <a:r>
              <a:rPr lang="en-AU" dirty="0"/>
              <a:t>How Do You Make Quidditch Appealing?</a:t>
            </a:r>
          </a:p>
        </p:txBody>
      </p:sp>
      <p:sp>
        <p:nvSpPr>
          <p:cNvPr id="3" name="Content Placeholder 2">
            <a:extLst>
              <a:ext uri="{FF2B5EF4-FFF2-40B4-BE49-F238E27FC236}">
                <a16:creationId xmlns:a16="http://schemas.microsoft.com/office/drawing/2014/main" id="{0E693BC8-6C66-43C8-A47D-DF06A42EF03C}"/>
              </a:ext>
            </a:extLst>
          </p:cNvPr>
          <p:cNvSpPr>
            <a:spLocks noGrp="1"/>
          </p:cNvSpPr>
          <p:nvPr>
            <p:ph idx="1"/>
          </p:nvPr>
        </p:nvSpPr>
        <p:spPr/>
        <p:txBody>
          <a:bodyPr/>
          <a:lstStyle/>
          <a:p>
            <a:r>
              <a:rPr lang="en-AU" dirty="0"/>
              <a:t>Show off brand</a:t>
            </a:r>
          </a:p>
          <a:p>
            <a:r>
              <a:rPr lang="en-AU" dirty="0"/>
              <a:t>Counter / Deconstruct Barriers </a:t>
            </a:r>
          </a:p>
          <a:p>
            <a:pPr lvl="1"/>
            <a:r>
              <a:rPr lang="en-AU" dirty="0"/>
              <a:t>Intercept perceptions</a:t>
            </a:r>
          </a:p>
        </p:txBody>
      </p:sp>
    </p:spTree>
    <p:extLst>
      <p:ext uri="{BB962C8B-B14F-4D97-AF65-F5344CB8AC3E}">
        <p14:creationId xmlns:p14="http://schemas.microsoft.com/office/powerpoint/2010/main" val="152212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8221-6FCC-459A-8E66-21B7CD52B693}"/>
              </a:ext>
            </a:extLst>
          </p:cNvPr>
          <p:cNvSpPr>
            <a:spLocks noGrp="1"/>
          </p:cNvSpPr>
          <p:nvPr>
            <p:ph type="title"/>
          </p:nvPr>
        </p:nvSpPr>
        <p:spPr>
          <a:xfrm>
            <a:off x="321197" y="-96620"/>
            <a:ext cx="9875520" cy="1356360"/>
          </a:xfrm>
        </p:spPr>
        <p:txBody>
          <a:bodyPr>
            <a:normAutofit/>
          </a:bodyPr>
          <a:lstStyle/>
          <a:p>
            <a:r>
              <a:rPr lang="en-AU" sz="2800" dirty="0">
                <a:hlinkClick r:id="rId3"/>
              </a:rPr>
              <a:t>https://freshsparks.com/successful-brand-building-process/</a:t>
            </a:r>
            <a:endParaRPr lang="en-AU" sz="2800" dirty="0"/>
          </a:p>
        </p:txBody>
      </p:sp>
      <p:pic>
        <p:nvPicPr>
          <p:cNvPr id="4" name="Content Placeholder 3">
            <a:extLst>
              <a:ext uri="{FF2B5EF4-FFF2-40B4-BE49-F238E27FC236}">
                <a16:creationId xmlns:a16="http://schemas.microsoft.com/office/drawing/2014/main" id="{361B5B5B-6FE3-43E9-9870-FB3565EF1E95}"/>
              </a:ext>
            </a:extLst>
          </p:cNvPr>
          <p:cNvPicPr>
            <a:picLocks noGrp="1" noChangeAspect="1"/>
          </p:cNvPicPr>
          <p:nvPr>
            <p:ph idx="1"/>
          </p:nvPr>
        </p:nvPicPr>
        <p:blipFill>
          <a:blip r:embed="rId4"/>
          <a:stretch>
            <a:fillRect/>
          </a:stretch>
        </p:blipFill>
        <p:spPr>
          <a:xfrm>
            <a:off x="321197" y="873308"/>
            <a:ext cx="8985255" cy="1700565"/>
          </a:xfrm>
          <a:prstGeom prst="rect">
            <a:avLst/>
          </a:prstGeom>
        </p:spPr>
      </p:pic>
      <p:pic>
        <p:nvPicPr>
          <p:cNvPr id="5" name="Picture 4">
            <a:extLst>
              <a:ext uri="{FF2B5EF4-FFF2-40B4-BE49-F238E27FC236}">
                <a16:creationId xmlns:a16="http://schemas.microsoft.com/office/drawing/2014/main" id="{EF039D7F-6AE1-4945-84A9-EEE81CED9974}"/>
              </a:ext>
            </a:extLst>
          </p:cNvPr>
          <p:cNvPicPr>
            <a:picLocks noChangeAspect="1"/>
          </p:cNvPicPr>
          <p:nvPr/>
        </p:nvPicPr>
        <p:blipFill>
          <a:blip r:embed="rId5"/>
          <a:stretch>
            <a:fillRect/>
          </a:stretch>
        </p:blipFill>
        <p:spPr>
          <a:xfrm>
            <a:off x="321197" y="2229668"/>
            <a:ext cx="8834784" cy="1680095"/>
          </a:xfrm>
          <a:prstGeom prst="rect">
            <a:avLst/>
          </a:prstGeom>
        </p:spPr>
      </p:pic>
      <p:pic>
        <p:nvPicPr>
          <p:cNvPr id="3074" name="Picture 2" descr="Image may contain: 1 person, possible text that says 'ALE BUIST FI-TA &quot;IT'S A WELCOMING QUEER-POSITIVE COMMUNITY&quot; CHASER &amp; BEATER NEW PLAYERS OF USYD QUIDDITCH CLUB'">
            <a:extLst>
              <a:ext uri="{FF2B5EF4-FFF2-40B4-BE49-F238E27FC236}">
                <a16:creationId xmlns:a16="http://schemas.microsoft.com/office/drawing/2014/main" id="{E3EDCB98-B576-4AAA-9B4F-765028373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02" y="3676638"/>
            <a:ext cx="4367515" cy="29116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may contain: 1 person, smiling, text and outdoor">
            <a:extLst>
              <a:ext uri="{FF2B5EF4-FFF2-40B4-BE49-F238E27FC236}">
                <a16:creationId xmlns:a16="http://schemas.microsoft.com/office/drawing/2014/main" id="{0C33677F-067E-4BD2-BB23-7D375A7EFE0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405377" y="3672915"/>
            <a:ext cx="4156840" cy="291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1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BCB6D3E-2815-49BC-A13F-4EFD17509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C77A9593-26A9-4234-8351-9339ABF91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6E1AD3BD-190E-448E-9100-7E7AAB9BB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723AC0F-348F-4B67-BAC9-F3049BD2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12E19F-CE43-431B-A802-F39CFBA7A581}"/>
              </a:ext>
            </a:extLst>
          </p:cNvPr>
          <p:cNvSpPr>
            <a:spLocks noGrp="1"/>
          </p:cNvSpPr>
          <p:nvPr>
            <p:ph type="title"/>
          </p:nvPr>
        </p:nvSpPr>
        <p:spPr>
          <a:xfrm>
            <a:off x="8405513" y="892399"/>
            <a:ext cx="3113366" cy="3622844"/>
          </a:xfrm>
        </p:spPr>
        <p:txBody>
          <a:bodyPr vert="horz" lIns="91440" tIns="45720" rIns="91440" bIns="45720" rtlCol="0" anchor="b">
            <a:normAutofit/>
          </a:bodyPr>
          <a:lstStyle/>
          <a:p>
            <a:pPr algn="ctr">
              <a:lnSpc>
                <a:spcPct val="85000"/>
              </a:lnSpc>
            </a:pPr>
            <a:r>
              <a:rPr lang="en-US" sz="3600" b="1" cap="all" dirty="0">
                <a:solidFill>
                  <a:srgbClr val="FFFFFF"/>
                </a:solidFill>
              </a:rPr>
              <a:t>Diversity </a:t>
            </a:r>
            <a:br>
              <a:rPr lang="en-US" sz="3600" b="1" cap="all" dirty="0">
                <a:solidFill>
                  <a:srgbClr val="FFFFFF"/>
                </a:solidFill>
              </a:rPr>
            </a:br>
            <a:r>
              <a:rPr lang="en-US" sz="3600" b="1" cap="all" dirty="0">
                <a:solidFill>
                  <a:srgbClr val="FFFFFF"/>
                </a:solidFill>
              </a:rPr>
              <a:t>Is Critical</a:t>
            </a:r>
          </a:p>
        </p:txBody>
      </p:sp>
      <p:pic>
        <p:nvPicPr>
          <p:cNvPr id="3" name="Picture 2">
            <a:extLst>
              <a:ext uri="{FF2B5EF4-FFF2-40B4-BE49-F238E27FC236}">
                <a16:creationId xmlns:a16="http://schemas.microsoft.com/office/drawing/2014/main" id="{338DFA59-726C-4C22-AC35-999738135CD7}"/>
              </a:ext>
            </a:extLst>
          </p:cNvPr>
          <p:cNvPicPr>
            <a:picLocks noChangeAspect="1"/>
          </p:cNvPicPr>
          <p:nvPr/>
        </p:nvPicPr>
        <p:blipFill>
          <a:blip r:embed="rId2"/>
          <a:stretch>
            <a:fillRect/>
          </a:stretch>
        </p:blipFill>
        <p:spPr>
          <a:xfrm>
            <a:off x="226060" y="246886"/>
            <a:ext cx="8503918" cy="6377939"/>
          </a:xfrm>
          <a:prstGeom prst="rect">
            <a:avLst/>
          </a:prstGeom>
        </p:spPr>
      </p:pic>
    </p:spTree>
    <p:extLst>
      <p:ext uri="{BB962C8B-B14F-4D97-AF65-F5344CB8AC3E}">
        <p14:creationId xmlns:p14="http://schemas.microsoft.com/office/powerpoint/2010/main" val="31332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D245-7ED7-4FE4-A55D-60019EF980B8}"/>
              </a:ext>
            </a:extLst>
          </p:cNvPr>
          <p:cNvSpPr>
            <a:spLocks noGrp="1"/>
          </p:cNvSpPr>
          <p:nvPr>
            <p:ph type="title"/>
          </p:nvPr>
        </p:nvSpPr>
        <p:spPr/>
        <p:txBody>
          <a:bodyPr/>
          <a:lstStyle/>
          <a:p>
            <a:r>
              <a:rPr lang="en-AU" dirty="0"/>
              <a:t>Retention</a:t>
            </a:r>
          </a:p>
        </p:txBody>
      </p:sp>
      <p:sp>
        <p:nvSpPr>
          <p:cNvPr id="3" name="Text Placeholder 2">
            <a:extLst>
              <a:ext uri="{FF2B5EF4-FFF2-40B4-BE49-F238E27FC236}">
                <a16:creationId xmlns:a16="http://schemas.microsoft.com/office/drawing/2014/main" id="{5C282419-A330-4763-B983-FD775C9DA788}"/>
              </a:ext>
            </a:extLst>
          </p:cNvPr>
          <p:cNvSpPr>
            <a:spLocks noGrp="1"/>
          </p:cNvSpPr>
          <p:nvPr>
            <p:ph type="body" idx="1"/>
          </p:nvPr>
        </p:nvSpPr>
        <p:spPr/>
        <p:txBody>
          <a:bodyPr/>
          <a:lstStyle/>
          <a:p>
            <a:r>
              <a:rPr lang="en-AU" dirty="0"/>
              <a:t>How Do We Keep People In The Sport?</a:t>
            </a:r>
          </a:p>
        </p:txBody>
      </p:sp>
    </p:spTree>
    <p:extLst>
      <p:ext uri="{BB962C8B-B14F-4D97-AF65-F5344CB8AC3E}">
        <p14:creationId xmlns:p14="http://schemas.microsoft.com/office/powerpoint/2010/main" val="319233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09E4-C91B-4470-AC7E-9350735A64F1}"/>
              </a:ext>
            </a:extLst>
          </p:cNvPr>
          <p:cNvSpPr>
            <a:spLocks noGrp="1"/>
          </p:cNvSpPr>
          <p:nvPr>
            <p:ph type="title"/>
          </p:nvPr>
        </p:nvSpPr>
        <p:spPr/>
        <p:txBody>
          <a:bodyPr/>
          <a:lstStyle/>
          <a:p>
            <a:r>
              <a:rPr lang="en-AU" dirty="0"/>
              <a:t>What Motivates You? </a:t>
            </a:r>
            <a:br>
              <a:rPr lang="en-AU" dirty="0"/>
            </a:br>
            <a:r>
              <a:rPr lang="en-AU" dirty="0"/>
              <a:t>Why Do People Leave Quidditch? </a:t>
            </a:r>
          </a:p>
        </p:txBody>
      </p:sp>
      <p:sp>
        <p:nvSpPr>
          <p:cNvPr id="3" name="Content Placeholder 2">
            <a:extLst>
              <a:ext uri="{FF2B5EF4-FFF2-40B4-BE49-F238E27FC236}">
                <a16:creationId xmlns:a16="http://schemas.microsoft.com/office/drawing/2014/main" id="{B41F2E1B-F135-48F3-B698-8083AEEA8178}"/>
              </a:ext>
            </a:extLst>
          </p:cNvPr>
          <p:cNvSpPr>
            <a:spLocks noGrp="1"/>
          </p:cNvSpPr>
          <p:nvPr>
            <p:ph idx="1"/>
          </p:nvPr>
        </p:nvSpPr>
        <p:spPr>
          <a:xfrm>
            <a:off x="1143000" y="2057400"/>
            <a:ext cx="4153619" cy="4038600"/>
          </a:xfrm>
        </p:spPr>
        <p:txBody>
          <a:bodyPr>
            <a:normAutofit fontScale="70000" lnSpcReduction="20000"/>
          </a:bodyPr>
          <a:lstStyle/>
          <a:p>
            <a:r>
              <a:rPr lang="en-AU" dirty="0"/>
              <a:t>Friends / Connection / Community</a:t>
            </a:r>
          </a:p>
          <a:p>
            <a:pPr lvl="1"/>
            <a:r>
              <a:rPr lang="en-AU" dirty="0"/>
              <a:t>Strong connection to team mates</a:t>
            </a:r>
          </a:p>
          <a:p>
            <a:r>
              <a:rPr lang="en-AU" dirty="0"/>
              <a:t>Personal Goals – on and off pitch</a:t>
            </a:r>
          </a:p>
          <a:p>
            <a:r>
              <a:rPr lang="en-AU" dirty="0"/>
              <a:t>Leading by example</a:t>
            </a:r>
          </a:p>
          <a:p>
            <a:r>
              <a:rPr lang="en-AU" dirty="0"/>
              <a:t>Opportunities to make a change / difference </a:t>
            </a:r>
          </a:p>
          <a:p>
            <a:r>
              <a:rPr lang="en-AU" dirty="0"/>
              <a:t>Responsibility / Obligation</a:t>
            </a:r>
          </a:p>
          <a:p>
            <a:r>
              <a:rPr lang="en-AU" dirty="0"/>
              <a:t>“If I don’t do it, who will” </a:t>
            </a:r>
          </a:p>
          <a:p>
            <a:r>
              <a:rPr lang="en-AU" dirty="0"/>
              <a:t>Investment / Passion in the club/idea</a:t>
            </a:r>
          </a:p>
          <a:p>
            <a:r>
              <a:rPr lang="en-AU" dirty="0"/>
              <a:t>Belief in the idea/brand of </a:t>
            </a:r>
            <a:r>
              <a:rPr lang="en-AU" dirty="0" err="1"/>
              <a:t>quidditch</a:t>
            </a:r>
            <a:endParaRPr lang="en-AU" dirty="0"/>
          </a:p>
          <a:p>
            <a:r>
              <a:rPr lang="en-AU" dirty="0"/>
              <a:t>Community support / mental health support</a:t>
            </a:r>
          </a:p>
          <a:p>
            <a:r>
              <a:rPr lang="en-AU" dirty="0"/>
              <a:t>Feeling a part of something</a:t>
            </a:r>
          </a:p>
        </p:txBody>
      </p:sp>
      <p:sp>
        <p:nvSpPr>
          <p:cNvPr id="4" name="Content Placeholder 2">
            <a:extLst>
              <a:ext uri="{FF2B5EF4-FFF2-40B4-BE49-F238E27FC236}">
                <a16:creationId xmlns:a16="http://schemas.microsoft.com/office/drawing/2014/main" id="{B41F2E1B-F135-48F3-B698-8083AEEA8178}"/>
              </a:ext>
            </a:extLst>
          </p:cNvPr>
          <p:cNvSpPr txBox="1">
            <a:spLocks/>
          </p:cNvSpPr>
          <p:nvPr/>
        </p:nvSpPr>
        <p:spPr>
          <a:xfrm>
            <a:off x="5746631" y="2140788"/>
            <a:ext cx="4153619" cy="4038600"/>
          </a:xfrm>
          <a:prstGeom prst="rect">
            <a:avLst/>
          </a:prstGeom>
        </p:spPr>
        <p:txBody>
          <a:bodyPr vert="horz" lIns="91440" tIns="45720" rIns="91440" bIns="45720" rtlCol="0">
            <a:normAutofit fontScale="47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AU" dirty="0"/>
              <a:t>Time – people move on</a:t>
            </a:r>
          </a:p>
          <a:p>
            <a:pPr lvl="1"/>
            <a:r>
              <a:rPr lang="en-AU" dirty="0"/>
              <a:t>Full day tournaments is a big time commitment </a:t>
            </a:r>
          </a:p>
          <a:p>
            <a:r>
              <a:rPr lang="en-AU" dirty="0"/>
              <a:t>Injury concerns</a:t>
            </a:r>
          </a:p>
          <a:p>
            <a:r>
              <a:rPr lang="en-AU" dirty="0"/>
              <a:t>Unfair Match-ups in games</a:t>
            </a:r>
          </a:p>
          <a:p>
            <a:r>
              <a:rPr lang="en-AU" dirty="0"/>
              <a:t>No “alumni” system</a:t>
            </a:r>
          </a:p>
          <a:p>
            <a:r>
              <a:rPr lang="en-AU" dirty="0"/>
              <a:t>Bad personal experience / bad eggs </a:t>
            </a:r>
          </a:p>
          <a:p>
            <a:pPr lvl="1"/>
            <a:r>
              <a:rPr lang="en-AU" dirty="0"/>
              <a:t>Abuse of power in clubs</a:t>
            </a:r>
          </a:p>
          <a:p>
            <a:pPr lvl="1"/>
            <a:r>
              <a:rPr lang="en-AU" dirty="0"/>
              <a:t>Bad Sports / Bad Impressions</a:t>
            </a:r>
          </a:p>
          <a:p>
            <a:pPr lvl="1"/>
            <a:r>
              <a:rPr lang="en-AU" dirty="0"/>
              <a:t>Immaturity</a:t>
            </a:r>
          </a:p>
          <a:p>
            <a:pPr lvl="1"/>
            <a:r>
              <a:rPr lang="en-AU" dirty="0"/>
              <a:t>Toxic Masculinity</a:t>
            </a:r>
          </a:p>
          <a:p>
            <a:r>
              <a:rPr lang="en-AU" dirty="0"/>
              <a:t>Extroverted vs introverted dynamics in teams</a:t>
            </a:r>
          </a:p>
          <a:p>
            <a:r>
              <a:rPr lang="en-AU" dirty="0"/>
              <a:t>Bad experiences as referees (with bad eggs) – referee abuse</a:t>
            </a:r>
          </a:p>
          <a:p>
            <a:r>
              <a:rPr lang="en-AU" dirty="0"/>
              <a:t>Personal development for players is lacking outside of elite level</a:t>
            </a:r>
          </a:p>
          <a:p>
            <a:r>
              <a:rPr lang="en-AU" dirty="0"/>
              <a:t>People don’t talk about these things</a:t>
            </a:r>
          </a:p>
          <a:p>
            <a:r>
              <a:rPr lang="en-AU" dirty="0"/>
              <a:t>Burnout / Being overworked / </a:t>
            </a:r>
          </a:p>
          <a:p>
            <a:r>
              <a:rPr lang="en-AU" dirty="0"/>
              <a:t>What do you do when you’ve achieved your goals? </a:t>
            </a:r>
          </a:p>
        </p:txBody>
      </p:sp>
    </p:spTree>
    <p:extLst>
      <p:ext uri="{BB962C8B-B14F-4D97-AF65-F5344CB8AC3E}">
        <p14:creationId xmlns:p14="http://schemas.microsoft.com/office/powerpoint/2010/main" val="195891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8419-F9FA-486A-BCCA-96FB5C40001B}"/>
              </a:ext>
            </a:extLst>
          </p:cNvPr>
          <p:cNvSpPr>
            <a:spLocks noGrp="1"/>
          </p:cNvSpPr>
          <p:nvPr>
            <p:ph type="title"/>
          </p:nvPr>
        </p:nvSpPr>
        <p:spPr>
          <a:xfrm>
            <a:off x="1143000" y="239210"/>
            <a:ext cx="9875520" cy="1356360"/>
          </a:xfrm>
        </p:spPr>
        <p:txBody>
          <a:bodyPr/>
          <a:lstStyle/>
          <a:p>
            <a:r>
              <a:rPr lang="en-AU" dirty="0"/>
              <a:t>How Do We Improve Retention?</a:t>
            </a:r>
          </a:p>
        </p:txBody>
      </p:sp>
      <p:graphicFrame>
        <p:nvGraphicFramePr>
          <p:cNvPr id="4" name="Content Placeholder 3">
            <a:extLst>
              <a:ext uri="{FF2B5EF4-FFF2-40B4-BE49-F238E27FC236}">
                <a16:creationId xmlns:a16="http://schemas.microsoft.com/office/drawing/2014/main" id="{CB305AFB-6B67-4394-9746-30F0C30EF785}"/>
              </a:ext>
            </a:extLst>
          </p:cNvPr>
          <p:cNvGraphicFramePr>
            <a:graphicFrameLocks noGrp="1"/>
          </p:cNvGraphicFramePr>
          <p:nvPr>
            <p:ph idx="1"/>
            <p:extLst>
              <p:ext uri="{D42A27DB-BD31-4B8C-83A1-F6EECF244321}">
                <p14:modId xmlns:p14="http://schemas.microsoft.com/office/powerpoint/2010/main" val="860446336"/>
              </p:ext>
            </p:extLst>
          </p:nvPr>
        </p:nvGraphicFramePr>
        <p:xfrm>
          <a:off x="1140142" y="1423686"/>
          <a:ext cx="9872663" cy="361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1D5AAA74-0811-43E0-82C1-556CC7188146}"/>
              </a:ext>
            </a:extLst>
          </p:cNvPr>
          <p:cNvGraphicFramePr/>
          <p:nvPr>
            <p:extLst>
              <p:ext uri="{D42A27DB-BD31-4B8C-83A1-F6EECF244321}">
                <p14:modId xmlns:p14="http://schemas.microsoft.com/office/powerpoint/2010/main" val="734204646"/>
              </p:ext>
            </p:extLst>
          </p:nvPr>
        </p:nvGraphicFramePr>
        <p:xfrm>
          <a:off x="1140143" y="5251155"/>
          <a:ext cx="9872662" cy="9644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25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188937-2C01-4C1E-BB28-4F50E876535A}"/>
              </a:ext>
            </a:extLst>
          </p:cNvPr>
          <p:cNvSpPr>
            <a:spLocks noGrp="1"/>
          </p:cNvSpPr>
          <p:nvPr>
            <p:ph type="body" idx="1"/>
          </p:nvPr>
        </p:nvSpPr>
        <p:spPr>
          <a:xfrm>
            <a:off x="1143000" y="1727272"/>
            <a:ext cx="4754880" cy="777240"/>
          </a:xfrm>
        </p:spPr>
        <p:txBody>
          <a:bodyPr/>
          <a:lstStyle/>
          <a:p>
            <a:r>
              <a:rPr lang="en-AU" dirty="0"/>
              <a:t>Recruitment	</a:t>
            </a:r>
          </a:p>
        </p:txBody>
      </p:sp>
      <p:sp>
        <p:nvSpPr>
          <p:cNvPr id="4" name="Content Placeholder 3">
            <a:extLst>
              <a:ext uri="{FF2B5EF4-FFF2-40B4-BE49-F238E27FC236}">
                <a16:creationId xmlns:a16="http://schemas.microsoft.com/office/drawing/2014/main" id="{CFFB07EB-6D06-41E4-A356-574C0FF7D545}"/>
              </a:ext>
            </a:extLst>
          </p:cNvPr>
          <p:cNvSpPr>
            <a:spLocks noGrp="1"/>
          </p:cNvSpPr>
          <p:nvPr>
            <p:ph sz="half" idx="2"/>
          </p:nvPr>
        </p:nvSpPr>
        <p:spPr>
          <a:xfrm>
            <a:off x="1143000" y="2711395"/>
            <a:ext cx="4754880" cy="3383280"/>
          </a:xfrm>
        </p:spPr>
        <p:txBody>
          <a:bodyPr>
            <a:normAutofit fontScale="92500" lnSpcReduction="20000"/>
          </a:bodyPr>
          <a:lstStyle/>
          <a:p>
            <a:r>
              <a:rPr lang="en-AU" dirty="0"/>
              <a:t>“Getting them in the door” </a:t>
            </a:r>
          </a:p>
          <a:p>
            <a:r>
              <a:rPr lang="en-AU" dirty="0"/>
              <a:t>Passive Recruitment</a:t>
            </a:r>
          </a:p>
          <a:p>
            <a:pPr lvl="1"/>
            <a:r>
              <a:rPr lang="en-AU" dirty="0"/>
              <a:t>Online Presence </a:t>
            </a:r>
          </a:p>
          <a:p>
            <a:pPr lvl="1"/>
            <a:r>
              <a:rPr lang="en-AU" dirty="0"/>
              <a:t>Image</a:t>
            </a:r>
          </a:p>
          <a:p>
            <a:pPr lvl="1"/>
            <a:r>
              <a:rPr lang="en-AU" dirty="0"/>
              <a:t>What you “Happen across”</a:t>
            </a:r>
          </a:p>
          <a:p>
            <a:r>
              <a:rPr lang="en-AU" dirty="0"/>
              <a:t>Active Recruitment</a:t>
            </a:r>
          </a:p>
          <a:p>
            <a:pPr lvl="1"/>
            <a:r>
              <a:rPr lang="en-AU" dirty="0"/>
              <a:t>Building Awareness</a:t>
            </a:r>
          </a:p>
          <a:p>
            <a:pPr lvl="1"/>
            <a:r>
              <a:rPr lang="en-AU" dirty="0"/>
              <a:t>Overcoming Barriers</a:t>
            </a:r>
          </a:p>
          <a:p>
            <a:pPr lvl="1"/>
            <a:r>
              <a:rPr lang="en-AU" dirty="0"/>
              <a:t>Advertising / Marketing</a:t>
            </a:r>
          </a:p>
          <a:p>
            <a:pPr lvl="1"/>
            <a:r>
              <a:rPr lang="en-AU" dirty="0"/>
              <a:t>Public Outreach</a:t>
            </a:r>
          </a:p>
          <a:p>
            <a:pPr lvl="2"/>
            <a:r>
              <a:rPr lang="en-AU" dirty="0"/>
              <a:t>Conventions / Media / Stalls</a:t>
            </a:r>
          </a:p>
        </p:txBody>
      </p:sp>
      <p:sp>
        <p:nvSpPr>
          <p:cNvPr id="5" name="Text Placeholder 4">
            <a:extLst>
              <a:ext uri="{FF2B5EF4-FFF2-40B4-BE49-F238E27FC236}">
                <a16:creationId xmlns:a16="http://schemas.microsoft.com/office/drawing/2014/main" id="{5C5F8A18-BF06-4E94-9BCA-76B4CFC1F72A}"/>
              </a:ext>
            </a:extLst>
          </p:cNvPr>
          <p:cNvSpPr>
            <a:spLocks noGrp="1"/>
          </p:cNvSpPr>
          <p:nvPr>
            <p:ph type="body" sz="quarter" idx="3"/>
          </p:nvPr>
        </p:nvSpPr>
        <p:spPr>
          <a:xfrm>
            <a:off x="6269173" y="1727272"/>
            <a:ext cx="4754880" cy="777240"/>
          </a:xfrm>
        </p:spPr>
        <p:txBody>
          <a:bodyPr/>
          <a:lstStyle/>
          <a:p>
            <a:r>
              <a:rPr lang="en-AU" dirty="0"/>
              <a:t>Retention</a:t>
            </a:r>
          </a:p>
        </p:txBody>
      </p:sp>
      <p:sp>
        <p:nvSpPr>
          <p:cNvPr id="6" name="Content Placeholder 5">
            <a:extLst>
              <a:ext uri="{FF2B5EF4-FFF2-40B4-BE49-F238E27FC236}">
                <a16:creationId xmlns:a16="http://schemas.microsoft.com/office/drawing/2014/main" id="{B03BEDB6-4FFB-46A3-8C29-66559147FEA4}"/>
              </a:ext>
            </a:extLst>
          </p:cNvPr>
          <p:cNvSpPr>
            <a:spLocks noGrp="1"/>
          </p:cNvSpPr>
          <p:nvPr>
            <p:ph sz="quarter" idx="4"/>
          </p:nvPr>
        </p:nvSpPr>
        <p:spPr>
          <a:xfrm>
            <a:off x="6269173" y="2711395"/>
            <a:ext cx="4754880" cy="3383280"/>
          </a:xfrm>
        </p:spPr>
        <p:txBody>
          <a:bodyPr>
            <a:normAutofit/>
          </a:bodyPr>
          <a:lstStyle/>
          <a:p>
            <a:r>
              <a:rPr lang="en-AU" dirty="0"/>
              <a:t>“Keeping them in the room”</a:t>
            </a:r>
          </a:p>
          <a:p>
            <a:r>
              <a:rPr lang="en-AU" dirty="0"/>
              <a:t>Engagement</a:t>
            </a:r>
          </a:p>
          <a:p>
            <a:r>
              <a:rPr lang="en-AU" dirty="0"/>
              <a:t>Community</a:t>
            </a:r>
          </a:p>
          <a:p>
            <a:r>
              <a:rPr lang="en-AU" dirty="0"/>
              <a:t>Motivation </a:t>
            </a:r>
          </a:p>
        </p:txBody>
      </p:sp>
      <p:sp>
        <p:nvSpPr>
          <p:cNvPr id="8" name="Title 1">
            <a:extLst>
              <a:ext uri="{FF2B5EF4-FFF2-40B4-BE49-F238E27FC236}">
                <a16:creationId xmlns:a16="http://schemas.microsoft.com/office/drawing/2014/main" id="{95A003CE-A3FF-47FE-9ABC-A8BB3E220E2A}"/>
              </a:ext>
            </a:extLst>
          </p:cNvPr>
          <p:cNvSpPr>
            <a:spLocks noGrp="1"/>
          </p:cNvSpPr>
          <p:nvPr>
            <p:ph type="title"/>
          </p:nvPr>
        </p:nvSpPr>
        <p:spPr>
          <a:xfrm>
            <a:off x="1143000" y="609600"/>
            <a:ext cx="9875520" cy="1356360"/>
          </a:xfrm>
        </p:spPr>
        <p:txBody>
          <a:bodyPr/>
          <a:lstStyle/>
          <a:p>
            <a:r>
              <a:rPr lang="en-AU" dirty="0"/>
              <a:t>Branding</a:t>
            </a:r>
          </a:p>
        </p:txBody>
      </p:sp>
    </p:spTree>
    <p:extLst>
      <p:ext uri="{BB962C8B-B14F-4D97-AF65-F5344CB8AC3E}">
        <p14:creationId xmlns:p14="http://schemas.microsoft.com/office/powerpoint/2010/main" val="397296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7321-A1E0-4BD5-AADB-F876B5476515}"/>
              </a:ext>
            </a:extLst>
          </p:cNvPr>
          <p:cNvSpPr>
            <a:spLocks noGrp="1"/>
          </p:cNvSpPr>
          <p:nvPr>
            <p:ph type="title"/>
          </p:nvPr>
        </p:nvSpPr>
        <p:spPr/>
        <p:txBody>
          <a:bodyPr/>
          <a:lstStyle/>
          <a:p>
            <a:r>
              <a:rPr lang="en-AU" dirty="0"/>
              <a:t>Bonus Optional Extras</a:t>
            </a:r>
          </a:p>
        </p:txBody>
      </p:sp>
      <p:sp>
        <p:nvSpPr>
          <p:cNvPr id="3" name="Content Placeholder 2">
            <a:extLst>
              <a:ext uri="{FF2B5EF4-FFF2-40B4-BE49-F238E27FC236}">
                <a16:creationId xmlns:a16="http://schemas.microsoft.com/office/drawing/2014/main" id="{7D2A53DC-CCE2-451B-A1AB-D42320198F8A}"/>
              </a:ext>
            </a:extLst>
          </p:cNvPr>
          <p:cNvSpPr>
            <a:spLocks noGrp="1"/>
          </p:cNvSpPr>
          <p:nvPr>
            <p:ph idx="1"/>
          </p:nvPr>
        </p:nvSpPr>
        <p:spPr/>
        <p:txBody>
          <a:bodyPr/>
          <a:lstStyle/>
          <a:p>
            <a:r>
              <a:rPr lang="en-AU" dirty="0"/>
              <a:t>Exclusive Look at USYD </a:t>
            </a:r>
            <a:r>
              <a:rPr lang="en-AU" dirty="0" err="1"/>
              <a:t>Quidditch’s</a:t>
            </a:r>
            <a:r>
              <a:rPr lang="en-AU" dirty="0"/>
              <a:t> 2017 Strategic Plan</a:t>
            </a:r>
          </a:p>
          <a:p>
            <a:r>
              <a:rPr lang="en-AU" dirty="0"/>
              <a:t>Q&amp;A about Recruitment Guide Topics</a:t>
            </a:r>
          </a:p>
          <a:p>
            <a:r>
              <a:rPr lang="en-AU" dirty="0"/>
              <a:t>Usyd Quidditch home page analysis</a:t>
            </a:r>
          </a:p>
          <a:p>
            <a:r>
              <a:rPr lang="en-AU" dirty="0"/>
              <a:t>Q Consultancy – PR Resources (qconsultancy.org/resources)</a:t>
            </a:r>
          </a:p>
          <a:p>
            <a:r>
              <a:rPr lang="en-AU" dirty="0"/>
              <a:t>What do you want to see on the new QA Website? </a:t>
            </a:r>
          </a:p>
          <a:p>
            <a:endParaRPr lang="en-AU" dirty="0"/>
          </a:p>
        </p:txBody>
      </p:sp>
    </p:spTree>
    <p:extLst>
      <p:ext uri="{BB962C8B-B14F-4D97-AF65-F5344CB8AC3E}">
        <p14:creationId xmlns:p14="http://schemas.microsoft.com/office/powerpoint/2010/main" val="173029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woolworths&quot;">
            <a:extLst>
              <a:ext uri="{FF2B5EF4-FFF2-40B4-BE49-F238E27FC236}">
                <a16:creationId xmlns:a16="http://schemas.microsoft.com/office/drawing/2014/main" id="{09AB02DE-5ABF-4A57-862B-5E32F0C37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2314369"/>
            <a:ext cx="7277100" cy="3819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B9553B-1628-49D8-9513-92E16DC89AF1}"/>
              </a:ext>
            </a:extLst>
          </p:cNvPr>
          <p:cNvSpPr txBox="1"/>
          <p:nvPr/>
        </p:nvSpPr>
        <p:spPr>
          <a:xfrm>
            <a:off x="3209459" y="1390723"/>
            <a:ext cx="4422913" cy="523220"/>
          </a:xfrm>
          <a:prstGeom prst="rect">
            <a:avLst/>
          </a:prstGeom>
          <a:noFill/>
        </p:spPr>
        <p:txBody>
          <a:bodyPr wrap="square" rtlCol="0">
            <a:spAutoFit/>
          </a:bodyPr>
          <a:lstStyle/>
          <a:p>
            <a:r>
              <a:rPr lang="en-AU" sz="2800" dirty="0"/>
              <a:t>Woolworths</a:t>
            </a:r>
          </a:p>
        </p:txBody>
      </p:sp>
      <p:sp>
        <p:nvSpPr>
          <p:cNvPr id="6" name="TextBox 5">
            <a:extLst>
              <a:ext uri="{FF2B5EF4-FFF2-40B4-BE49-F238E27FC236}">
                <a16:creationId xmlns:a16="http://schemas.microsoft.com/office/drawing/2014/main" id="{3FE0F291-9213-4C69-A2DF-241E60D03E27}"/>
              </a:ext>
            </a:extLst>
          </p:cNvPr>
          <p:cNvSpPr txBox="1"/>
          <p:nvPr/>
        </p:nvSpPr>
        <p:spPr>
          <a:xfrm>
            <a:off x="7123631" y="1401417"/>
            <a:ext cx="4422913" cy="523220"/>
          </a:xfrm>
          <a:prstGeom prst="rect">
            <a:avLst/>
          </a:prstGeom>
          <a:noFill/>
        </p:spPr>
        <p:txBody>
          <a:bodyPr wrap="square" rtlCol="0">
            <a:spAutoFit/>
          </a:bodyPr>
          <a:lstStyle/>
          <a:p>
            <a:r>
              <a:rPr lang="en-AU" sz="2800" dirty="0"/>
              <a:t>Coles</a:t>
            </a:r>
          </a:p>
        </p:txBody>
      </p:sp>
    </p:spTree>
    <p:extLst>
      <p:ext uri="{BB962C8B-B14F-4D97-AF65-F5344CB8AC3E}">
        <p14:creationId xmlns:p14="http://schemas.microsoft.com/office/powerpoint/2010/main" val="118915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B249-542E-403A-8B08-0D24E5232BD1}"/>
              </a:ext>
            </a:extLst>
          </p:cNvPr>
          <p:cNvSpPr>
            <a:spLocks noGrp="1"/>
          </p:cNvSpPr>
          <p:nvPr>
            <p:ph type="title"/>
          </p:nvPr>
        </p:nvSpPr>
        <p:spPr>
          <a:xfrm>
            <a:off x="1143000" y="297082"/>
            <a:ext cx="9875520" cy="1356360"/>
          </a:xfrm>
        </p:spPr>
        <p:txBody>
          <a:bodyPr/>
          <a:lstStyle/>
          <a:p>
            <a:r>
              <a:rPr lang="en-AU" dirty="0"/>
              <a:t>What is a brand &amp; Why do I need one?</a:t>
            </a:r>
          </a:p>
        </p:txBody>
      </p:sp>
      <p:sp>
        <p:nvSpPr>
          <p:cNvPr id="3" name="Content Placeholder 2">
            <a:extLst>
              <a:ext uri="{FF2B5EF4-FFF2-40B4-BE49-F238E27FC236}">
                <a16:creationId xmlns:a16="http://schemas.microsoft.com/office/drawing/2014/main" id="{CB5EC5C1-3516-41D6-98C9-DE2F2969F143}"/>
              </a:ext>
            </a:extLst>
          </p:cNvPr>
          <p:cNvSpPr>
            <a:spLocks noGrp="1"/>
          </p:cNvSpPr>
          <p:nvPr>
            <p:ph idx="1"/>
          </p:nvPr>
        </p:nvSpPr>
        <p:spPr>
          <a:xfrm>
            <a:off x="1143000" y="1620455"/>
            <a:ext cx="9872871" cy="4896091"/>
          </a:xfrm>
        </p:spPr>
        <p:txBody>
          <a:bodyPr>
            <a:normAutofit fontScale="77500" lnSpcReduction="20000"/>
          </a:bodyPr>
          <a:lstStyle/>
          <a:p>
            <a:r>
              <a:rPr lang="en-AU" dirty="0"/>
              <a:t>Not just a name, not just a symbol</a:t>
            </a:r>
          </a:p>
          <a:p>
            <a:pPr lvl="1"/>
            <a:r>
              <a:rPr lang="en-AU" dirty="0">
                <a:solidFill>
                  <a:schemeClr val="tx1"/>
                </a:solidFill>
              </a:rPr>
              <a:t>“The intangible sum of a product’s attributes”</a:t>
            </a:r>
          </a:p>
          <a:p>
            <a:pPr lvl="1"/>
            <a:r>
              <a:rPr lang="en-AU" dirty="0">
                <a:solidFill>
                  <a:schemeClr val="tx1"/>
                </a:solidFill>
              </a:rPr>
              <a:t>Public perception of the entity</a:t>
            </a:r>
          </a:p>
          <a:p>
            <a:pPr lvl="1"/>
            <a:r>
              <a:rPr lang="en-AU" dirty="0">
                <a:solidFill>
                  <a:schemeClr val="tx1"/>
                </a:solidFill>
              </a:rPr>
              <a:t>Identity / Character / Persona</a:t>
            </a:r>
          </a:p>
          <a:p>
            <a:pPr lvl="1"/>
            <a:endParaRPr lang="en-AU" dirty="0">
              <a:solidFill>
                <a:schemeClr val="tx1"/>
              </a:solidFill>
            </a:endParaRPr>
          </a:p>
          <a:p>
            <a:r>
              <a:rPr lang="en-AU" dirty="0"/>
              <a:t>Not just a corporate thing</a:t>
            </a:r>
          </a:p>
          <a:p>
            <a:pPr lvl="1"/>
            <a:r>
              <a:rPr lang="en-AU" dirty="0">
                <a:solidFill>
                  <a:schemeClr val="tx1"/>
                </a:solidFill>
              </a:rPr>
              <a:t>Personal Brands</a:t>
            </a:r>
          </a:p>
          <a:p>
            <a:pPr lvl="1"/>
            <a:r>
              <a:rPr lang="en-AU" dirty="0">
                <a:solidFill>
                  <a:schemeClr val="tx1"/>
                </a:solidFill>
              </a:rPr>
              <a:t>Social Movements</a:t>
            </a:r>
          </a:p>
          <a:p>
            <a:pPr lvl="1"/>
            <a:r>
              <a:rPr lang="en-AU" dirty="0">
                <a:solidFill>
                  <a:schemeClr val="tx1"/>
                </a:solidFill>
              </a:rPr>
              <a:t>Clubs, Teams, NGBs</a:t>
            </a:r>
          </a:p>
          <a:p>
            <a:pPr lvl="1"/>
            <a:r>
              <a:rPr lang="en-AU" dirty="0">
                <a:solidFill>
                  <a:schemeClr val="tx1"/>
                </a:solidFill>
              </a:rPr>
              <a:t>Quidditch</a:t>
            </a:r>
          </a:p>
          <a:p>
            <a:pPr lvl="1"/>
            <a:endParaRPr lang="en-AU" dirty="0">
              <a:solidFill>
                <a:schemeClr val="tx1"/>
              </a:solidFill>
            </a:endParaRPr>
          </a:p>
          <a:p>
            <a:r>
              <a:rPr lang="en-AU" dirty="0"/>
              <a:t>Recruitment </a:t>
            </a:r>
            <a:r>
              <a:rPr lang="en-AU" dirty="0">
                <a:sym typeface="Wingdings" panose="05000000000000000000" pitchFamily="2" charset="2"/>
              </a:rPr>
              <a:t> All about selling your club’s / quidditch’s brand</a:t>
            </a:r>
            <a:endParaRPr lang="en-AU" dirty="0"/>
          </a:p>
          <a:p>
            <a:pPr lvl="1"/>
            <a:r>
              <a:rPr lang="en-AU" dirty="0">
                <a:solidFill>
                  <a:schemeClr val="tx1"/>
                </a:solidFill>
              </a:rPr>
              <a:t>Passive: Creating Presence </a:t>
            </a:r>
            <a:r>
              <a:rPr lang="en-AU" dirty="0">
                <a:solidFill>
                  <a:schemeClr val="tx1"/>
                </a:solidFill>
                <a:sym typeface="Wingdings" panose="05000000000000000000" pitchFamily="2" charset="2"/>
              </a:rPr>
              <a:t> </a:t>
            </a:r>
            <a:r>
              <a:rPr lang="en-AU" dirty="0">
                <a:solidFill>
                  <a:schemeClr val="tx1"/>
                </a:solidFill>
              </a:rPr>
              <a:t>Creating Your Brand</a:t>
            </a:r>
          </a:p>
          <a:p>
            <a:pPr lvl="1"/>
            <a:r>
              <a:rPr lang="en-AU" dirty="0">
                <a:solidFill>
                  <a:schemeClr val="tx1"/>
                </a:solidFill>
              </a:rPr>
              <a:t>Active: Advertising / Marketing </a:t>
            </a:r>
            <a:r>
              <a:rPr lang="en-AU" dirty="0">
                <a:solidFill>
                  <a:schemeClr val="tx1"/>
                </a:solidFill>
                <a:sym typeface="Wingdings" panose="05000000000000000000" pitchFamily="2" charset="2"/>
              </a:rPr>
              <a:t> Promoting Your Brand</a:t>
            </a:r>
            <a:endParaRPr lang="en-AU" dirty="0">
              <a:solidFill>
                <a:schemeClr val="tx1"/>
              </a:solidFill>
            </a:endParaRPr>
          </a:p>
          <a:p>
            <a:r>
              <a:rPr lang="en-AU" dirty="0">
                <a:sym typeface="Wingdings" panose="05000000000000000000" pitchFamily="2" charset="2"/>
              </a:rPr>
              <a:t>Therefore, in order to recruit effectively, quidditch must have a brand</a:t>
            </a:r>
          </a:p>
          <a:p>
            <a:pPr lvl="1"/>
            <a:r>
              <a:rPr lang="en-AU" dirty="0">
                <a:solidFill>
                  <a:schemeClr val="tx1"/>
                </a:solidFill>
                <a:sym typeface="Wingdings" panose="05000000000000000000" pitchFamily="2" charset="2"/>
              </a:rPr>
              <a:t>(if you want to sell a product you need a product to sell) </a:t>
            </a:r>
          </a:p>
          <a:p>
            <a:pPr lvl="1"/>
            <a:r>
              <a:rPr lang="en-AU" dirty="0">
                <a:solidFill>
                  <a:schemeClr val="tx1"/>
                </a:solidFill>
                <a:sym typeface="Wingdings" panose="05000000000000000000" pitchFamily="2" charset="2"/>
              </a:rPr>
              <a:t>Too many teams try to market themselves without having a clear brand/character/identity first - problem</a:t>
            </a:r>
            <a:endParaRPr lang="en-AU" dirty="0">
              <a:solidFill>
                <a:schemeClr val="tx1"/>
              </a:solidFill>
            </a:endParaRPr>
          </a:p>
        </p:txBody>
      </p:sp>
    </p:spTree>
    <p:extLst>
      <p:ext uri="{BB962C8B-B14F-4D97-AF65-F5344CB8AC3E}">
        <p14:creationId xmlns:p14="http://schemas.microsoft.com/office/powerpoint/2010/main" val="396288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A3D6-07FB-4CBA-8242-96A39BCD78D4}"/>
              </a:ext>
            </a:extLst>
          </p:cNvPr>
          <p:cNvSpPr>
            <a:spLocks noGrp="1"/>
          </p:cNvSpPr>
          <p:nvPr>
            <p:ph type="title"/>
          </p:nvPr>
        </p:nvSpPr>
        <p:spPr/>
        <p:txBody>
          <a:bodyPr/>
          <a:lstStyle/>
          <a:p>
            <a:r>
              <a:rPr lang="en-AU" dirty="0"/>
              <a:t>What is Quidditch’s Brand? </a:t>
            </a:r>
          </a:p>
        </p:txBody>
      </p:sp>
      <p:pic>
        <p:nvPicPr>
          <p:cNvPr id="2050" name="Picture 2" descr="Image result for quidditch&quot;">
            <a:extLst>
              <a:ext uri="{FF2B5EF4-FFF2-40B4-BE49-F238E27FC236}">
                <a16:creationId xmlns:a16="http://schemas.microsoft.com/office/drawing/2014/main" id="{63338D82-A2A8-4CDE-8DDF-88401CE8BA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3838" y="1895960"/>
            <a:ext cx="5607478" cy="2996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quidditch capes&quot;">
            <a:extLst>
              <a:ext uri="{FF2B5EF4-FFF2-40B4-BE49-F238E27FC236}">
                <a16:creationId xmlns:a16="http://schemas.microsoft.com/office/drawing/2014/main" id="{62EB5BBD-D136-4F9A-ADB7-AF7151025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511" y="1895961"/>
            <a:ext cx="4353277" cy="29960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8E2A6AE-C3EF-4DE0-87E1-57E84888AE79}"/>
              </a:ext>
            </a:extLst>
          </p:cNvPr>
          <p:cNvPicPr>
            <a:picLocks noChangeAspect="1"/>
          </p:cNvPicPr>
          <p:nvPr/>
        </p:nvPicPr>
        <p:blipFill>
          <a:blip r:embed="rId5"/>
          <a:stretch>
            <a:fillRect/>
          </a:stretch>
        </p:blipFill>
        <p:spPr>
          <a:xfrm>
            <a:off x="279732" y="1895960"/>
            <a:ext cx="1446912" cy="2996080"/>
          </a:xfrm>
          <a:prstGeom prst="rect">
            <a:avLst/>
          </a:prstGeom>
        </p:spPr>
      </p:pic>
    </p:spTree>
    <p:extLst>
      <p:ext uri="{BB962C8B-B14F-4D97-AF65-F5344CB8AC3E}">
        <p14:creationId xmlns:p14="http://schemas.microsoft.com/office/powerpoint/2010/main" val="177920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118F-4076-4B1A-9544-1DCB6A068C83}"/>
              </a:ext>
            </a:extLst>
          </p:cNvPr>
          <p:cNvSpPr>
            <a:spLocks noGrp="1"/>
          </p:cNvSpPr>
          <p:nvPr>
            <p:ph type="title"/>
          </p:nvPr>
        </p:nvSpPr>
        <p:spPr>
          <a:xfrm>
            <a:off x="707064" y="0"/>
            <a:ext cx="6993914" cy="1356360"/>
          </a:xfrm>
        </p:spPr>
        <p:txBody>
          <a:bodyPr>
            <a:normAutofit/>
          </a:bodyPr>
          <a:lstStyle/>
          <a:p>
            <a:r>
              <a:rPr lang="en-AU" dirty="0"/>
              <a:t>How Do You Build A Brand?</a:t>
            </a:r>
          </a:p>
        </p:txBody>
      </p:sp>
      <p:sp>
        <p:nvSpPr>
          <p:cNvPr id="3" name="Content Placeholder 2">
            <a:extLst>
              <a:ext uri="{FF2B5EF4-FFF2-40B4-BE49-F238E27FC236}">
                <a16:creationId xmlns:a16="http://schemas.microsoft.com/office/drawing/2014/main" id="{6C0C8FB7-1720-44B1-8DEC-168716698161}"/>
              </a:ext>
            </a:extLst>
          </p:cNvPr>
          <p:cNvSpPr>
            <a:spLocks noGrp="1"/>
          </p:cNvSpPr>
          <p:nvPr>
            <p:ph idx="1"/>
          </p:nvPr>
        </p:nvSpPr>
        <p:spPr>
          <a:xfrm>
            <a:off x="707064" y="1097283"/>
            <a:ext cx="6993914" cy="4661451"/>
          </a:xfrm>
        </p:spPr>
        <p:txBody>
          <a:bodyPr>
            <a:normAutofit/>
          </a:bodyPr>
          <a:lstStyle/>
          <a:p>
            <a:r>
              <a:rPr lang="en-AU" sz="1600" dirty="0"/>
              <a:t>Purpose</a:t>
            </a:r>
          </a:p>
          <a:p>
            <a:pPr lvl="1"/>
            <a:r>
              <a:rPr lang="en-AU" sz="1600" dirty="0">
                <a:solidFill>
                  <a:schemeClr val="tx1"/>
                </a:solidFill>
              </a:rPr>
              <a:t>Purpose – why do you do what you do? </a:t>
            </a:r>
          </a:p>
          <a:p>
            <a:pPr lvl="1"/>
            <a:r>
              <a:rPr lang="en-AU" sz="1600" dirty="0">
                <a:solidFill>
                  <a:schemeClr val="tx1"/>
                </a:solidFill>
              </a:rPr>
              <a:t>Method – how do you do what you do? What differentiates you? </a:t>
            </a:r>
          </a:p>
          <a:p>
            <a:pPr lvl="1"/>
            <a:r>
              <a:rPr lang="en-AU" sz="1600" dirty="0">
                <a:solidFill>
                  <a:schemeClr val="tx1"/>
                </a:solidFill>
              </a:rPr>
              <a:t>Product – what do you do?</a:t>
            </a:r>
          </a:p>
          <a:p>
            <a:r>
              <a:rPr lang="en-AU" sz="1600" dirty="0"/>
              <a:t>Competitors</a:t>
            </a:r>
          </a:p>
          <a:p>
            <a:pPr lvl="1"/>
            <a:r>
              <a:rPr lang="en-AU" sz="1600" dirty="0">
                <a:solidFill>
                  <a:schemeClr val="tx1"/>
                </a:solidFill>
              </a:rPr>
              <a:t>Other Teams – Gain Inspiration, Differentiation</a:t>
            </a:r>
          </a:p>
          <a:p>
            <a:pPr lvl="1"/>
            <a:r>
              <a:rPr lang="en-AU" sz="1600" dirty="0">
                <a:solidFill>
                  <a:schemeClr val="tx1"/>
                </a:solidFill>
              </a:rPr>
              <a:t>Other Sports – What makes quidditch different?  </a:t>
            </a:r>
          </a:p>
          <a:p>
            <a:r>
              <a:rPr lang="en-AU" sz="1600" dirty="0"/>
              <a:t>Audience</a:t>
            </a:r>
          </a:p>
          <a:p>
            <a:pPr lvl="1"/>
            <a:r>
              <a:rPr lang="en-AU" sz="1600" dirty="0">
                <a:solidFill>
                  <a:schemeClr val="tx1"/>
                </a:solidFill>
              </a:rPr>
              <a:t>Whom does quidditch appeal to? </a:t>
            </a:r>
          </a:p>
          <a:p>
            <a:pPr lvl="1"/>
            <a:r>
              <a:rPr lang="en-AU" sz="1600" dirty="0">
                <a:solidFill>
                  <a:schemeClr val="tx1"/>
                </a:solidFill>
              </a:rPr>
              <a:t>Whom do we want to recruit? </a:t>
            </a:r>
          </a:p>
          <a:p>
            <a:r>
              <a:rPr lang="en-AU" sz="1600" dirty="0"/>
              <a:t>Voice / Character</a:t>
            </a:r>
          </a:p>
          <a:p>
            <a:pPr lvl="1"/>
            <a:r>
              <a:rPr lang="en-AU" sz="1600" dirty="0">
                <a:solidFill>
                  <a:schemeClr val="tx1"/>
                </a:solidFill>
              </a:rPr>
              <a:t>Personality vs Professionalism</a:t>
            </a:r>
            <a:r>
              <a:rPr lang="en-AU" sz="1600" dirty="0"/>
              <a:t> </a:t>
            </a:r>
          </a:p>
          <a:p>
            <a:r>
              <a:rPr lang="en-AU" sz="1600" dirty="0"/>
              <a:t>Visuals</a:t>
            </a:r>
          </a:p>
          <a:p>
            <a:pPr lvl="1"/>
            <a:r>
              <a:rPr lang="en-AU" sz="1600" dirty="0">
                <a:solidFill>
                  <a:schemeClr val="tx1"/>
                </a:solidFill>
              </a:rPr>
              <a:t>Logo, Tag Line, Hashtags, Colour Palate, etc</a:t>
            </a:r>
            <a:r>
              <a:rPr lang="en-AU" sz="1600" dirty="0"/>
              <a:t>. </a:t>
            </a:r>
          </a:p>
          <a:p>
            <a:pPr marL="274320" lvl="1" indent="0">
              <a:buNone/>
            </a:pPr>
            <a:endParaRPr lang="en-AU" sz="1600" dirty="0"/>
          </a:p>
        </p:txBody>
      </p:sp>
      <p:pic>
        <p:nvPicPr>
          <p:cNvPr id="4" name="Picture 3">
            <a:extLst>
              <a:ext uri="{FF2B5EF4-FFF2-40B4-BE49-F238E27FC236}">
                <a16:creationId xmlns:a16="http://schemas.microsoft.com/office/drawing/2014/main" id="{E427EC79-C564-458C-8D1B-36CDB354C997}"/>
              </a:ext>
            </a:extLst>
          </p:cNvPr>
          <p:cNvPicPr>
            <a:picLocks noChangeAspect="1"/>
          </p:cNvPicPr>
          <p:nvPr/>
        </p:nvPicPr>
        <p:blipFill rotWithShape="1">
          <a:blip r:embed="rId3"/>
          <a:srcRect t="1283" r="2" b="2"/>
          <a:stretch/>
        </p:blipFill>
        <p:spPr>
          <a:xfrm>
            <a:off x="8185610" y="1942320"/>
            <a:ext cx="3135414" cy="2971379"/>
          </a:xfrm>
          <a:prstGeom prst="rect">
            <a:avLst/>
          </a:prstGeom>
        </p:spPr>
      </p:pic>
      <p:sp>
        <p:nvSpPr>
          <p:cNvPr id="5" name="Title 1">
            <a:extLst>
              <a:ext uri="{FF2B5EF4-FFF2-40B4-BE49-F238E27FC236}">
                <a16:creationId xmlns:a16="http://schemas.microsoft.com/office/drawing/2014/main" id="{E11085DA-087F-4784-9531-FB101588C45E}"/>
              </a:ext>
            </a:extLst>
          </p:cNvPr>
          <p:cNvSpPr txBox="1">
            <a:spLocks/>
          </p:cNvSpPr>
          <p:nvPr/>
        </p:nvSpPr>
        <p:spPr>
          <a:xfrm>
            <a:off x="707064" y="5410200"/>
            <a:ext cx="11110562"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AU" sz="2800" b="1" dirty="0"/>
              <a:t>All This Before Building Awareness / Marketing / Culture Building</a:t>
            </a:r>
          </a:p>
        </p:txBody>
      </p:sp>
    </p:spTree>
    <p:extLst>
      <p:ext uri="{BB962C8B-B14F-4D97-AF65-F5344CB8AC3E}">
        <p14:creationId xmlns:p14="http://schemas.microsoft.com/office/powerpoint/2010/main" val="423543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BF2E92-7EE8-4844-83B7-DFAAD30D2BEE}"/>
              </a:ext>
            </a:extLst>
          </p:cNvPr>
          <p:cNvPicPr>
            <a:picLocks noChangeAspect="1"/>
          </p:cNvPicPr>
          <p:nvPr/>
        </p:nvPicPr>
        <p:blipFill>
          <a:blip r:embed="rId3"/>
          <a:stretch>
            <a:fillRect/>
          </a:stretch>
        </p:blipFill>
        <p:spPr>
          <a:xfrm>
            <a:off x="8623139" y="4218539"/>
            <a:ext cx="3179269" cy="2379576"/>
          </a:xfrm>
          <a:prstGeom prst="rect">
            <a:avLst/>
          </a:prstGeom>
        </p:spPr>
      </p:pic>
      <p:pic>
        <p:nvPicPr>
          <p:cNvPr id="4" name="Picture 3">
            <a:extLst>
              <a:ext uri="{FF2B5EF4-FFF2-40B4-BE49-F238E27FC236}">
                <a16:creationId xmlns:a16="http://schemas.microsoft.com/office/drawing/2014/main" id="{E30E697E-010D-4BEE-9775-B5EADE48C907}"/>
              </a:ext>
            </a:extLst>
          </p:cNvPr>
          <p:cNvPicPr>
            <a:picLocks noChangeAspect="1"/>
          </p:cNvPicPr>
          <p:nvPr/>
        </p:nvPicPr>
        <p:blipFill>
          <a:blip r:embed="rId4"/>
          <a:stretch>
            <a:fillRect/>
          </a:stretch>
        </p:blipFill>
        <p:spPr>
          <a:xfrm>
            <a:off x="389592" y="396769"/>
            <a:ext cx="4761142" cy="6201345"/>
          </a:xfrm>
          <a:prstGeom prst="rect">
            <a:avLst/>
          </a:prstGeom>
        </p:spPr>
      </p:pic>
      <p:pic>
        <p:nvPicPr>
          <p:cNvPr id="5" name="Picture 4">
            <a:extLst>
              <a:ext uri="{FF2B5EF4-FFF2-40B4-BE49-F238E27FC236}">
                <a16:creationId xmlns:a16="http://schemas.microsoft.com/office/drawing/2014/main" id="{05C779F0-635A-4E2A-8D1E-C3A2A41F738F}"/>
              </a:ext>
            </a:extLst>
          </p:cNvPr>
          <p:cNvPicPr>
            <a:picLocks noChangeAspect="1"/>
          </p:cNvPicPr>
          <p:nvPr/>
        </p:nvPicPr>
        <p:blipFill rotWithShape="1">
          <a:blip r:embed="rId5"/>
          <a:srcRect r="3663"/>
          <a:stretch/>
        </p:blipFill>
        <p:spPr>
          <a:xfrm>
            <a:off x="5471671" y="259885"/>
            <a:ext cx="4586729" cy="4483887"/>
          </a:xfrm>
          <a:prstGeom prst="rect">
            <a:avLst/>
          </a:prstGeom>
        </p:spPr>
      </p:pic>
    </p:spTree>
    <p:extLst>
      <p:ext uri="{BB962C8B-B14F-4D97-AF65-F5344CB8AC3E}">
        <p14:creationId xmlns:p14="http://schemas.microsoft.com/office/powerpoint/2010/main" val="183591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C897-38D8-435E-B215-55CACCCB7F9B}"/>
              </a:ext>
            </a:extLst>
          </p:cNvPr>
          <p:cNvSpPr>
            <a:spLocks noGrp="1"/>
          </p:cNvSpPr>
          <p:nvPr>
            <p:ph type="title"/>
          </p:nvPr>
        </p:nvSpPr>
        <p:spPr>
          <a:xfrm>
            <a:off x="555586" y="401256"/>
            <a:ext cx="8493332" cy="1356360"/>
          </a:xfrm>
        </p:spPr>
        <p:txBody>
          <a:bodyPr>
            <a:normAutofit/>
          </a:bodyPr>
          <a:lstStyle/>
          <a:p>
            <a:r>
              <a:rPr lang="en-US" dirty="0"/>
              <a:t>How Build A Brand – Social Media, Online Presence &amp; Consistency</a:t>
            </a:r>
            <a:endParaRPr lang="en-AU" dirty="0"/>
          </a:p>
        </p:txBody>
      </p:sp>
      <p:sp>
        <p:nvSpPr>
          <p:cNvPr id="3" name="Content Placeholder 2">
            <a:extLst>
              <a:ext uri="{FF2B5EF4-FFF2-40B4-BE49-F238E27FC236}">
                <a16:creationId xmlns:a16="http://schemas.microsoft.com/office/drawing/2014/main" id="{BF2E1864-EBCC-4532-8EAB-7926D9A3D42E}"/>
              </a:ext>
            </a:extLst>
          </p:cNvPr>
          <p:cNvSpPr>
            <a:spLocks noGrp="1"/>
          </p:cNvSpPr>
          <p:nvPr>
            <p:ph idx="1"/>
          </p:nvPr>
        </p:nvSpPr>
        <p:spPr>
          <a:xfrm>
            <a:off x="555586" y="1860630"/>
            <a:ext cx="7789761" cy="3648919"/>
          </a:xfrm>
        </p:spPr>
        <p:txBody>
          <a:bodyPr>
            <a:normAutofit fontScale="92500"/>
          </a:bodyPr>
          <a:lstStyle/>
          <a:p>
            <a:r>
              <a:rPr lang="en-AU" dirty="0"/>
              <a:t>Easiest (and most important) place to build a brand – online</a:t>
            </a:r>
          </a:p>
          <a:p>
            <a:pPr lvl="1"/>
            <a:r>
              <a:rPr lang="en-AU" dirty="0"/>
              <a:t>Facebook, Instagram, other social media</a:t>
            </a:r>
          </a:p>
          <a:p>
            <a:pPr lvl="1"/>
            <a:r>
              <a:rPr lang="en-AU" dirty="0"/>
              <a:t>Website </a:t>
            </a:r>
          </a:p>
          <a:p>
            <a:r>
              <a:rPr lang="en-AU" dirty="0"/>
              <a:t>Everything needs to be in line with your brand</a:t>
            </a:r>
          </a:p>
          <a:p>
            <a:pPr lvl="1"/>
            <a:r>
              <a:rPr lang="en-AU" dirty="0"/>
              <a:t>Hashtags, taglines, core values and key ideas always being restated </a:t>
            </a:r>
          </a:p>
          <a:p>
            <a:pPr lvl="1"/>
            <a:r>
              <a:rPr lang="en-AU" dirty="0"/>
              <a:t>Social media presence demonstrates/creates the persona of your brand</a:t>
            </a:r>
          </a:p>
          <a:p>
            <a:r>
              <a:rPr lang="en-AU" dirty="0">
                <a:hlinkClick r:id="rId3"/>
              </a:rPr>
              <a:t>https://issuu.com/uonquidditch/docs/brandbook_final</a:t>
            </a:r>
            <a:endParaRPr lang="en-AU" dirty="0"/>
          </a:p>
          <a:p>
            <a:r>
              <a:rPr lang="en-AU" dirty="0"/>
              <a:t>Same colours online as in person – makes things recognisable</a:t>
            </a:r>
          </a:p>
          <a:p>
            <a:r>
              <a:rPr lang="en-AU" dirty="0"/>
              <a:t>Live your brand</a:t>
            </a:r>
          </a:p>
          <a:p>
            <a:endParaRPr lang="en-AU" dirty="0"/>
          </a:p>
        </p:txBody>
      </p:sp>
      <p:pic>
        <p:nvPicPr>
          <p:cNvPr id="4" name="Picture 3">
            <a:extLst>
              <a:ext uri="{FF2B5EF4-FFF2-40B4-BE49-F238E27FC236}">
                <a16:creationId xmlns:a16="http://schemas.microsoft.com/office/drawing/2014/main" id="{FE96F153-BFBE-45E2-997A-C48A3B875D04}"/>
              </a:ext>
            </a:extLst>
          </p:cNvPr>
          <p:cNvPicPr>
            <a:picLocks noChangeAspect="1"/>
          </p:cNvPicPr>
          <p:nvPr/>
        </p:nvPicPr>
        <p:blipFill>
          <a:blip r:embed="rId4"/>
          <a:stretch>
            <a:fillRect/>
          </a:stretch>
        </p:blipFill>
        <p:spPr>
          <a:xfrm>
            <a:off x="9048916" y="-31073"/>
            <a:ext cx="3143084" cy="6920145"/>
          </a:xfrm>
          <a:prstGeom prst="rect">
            <a:avLst/>
          </a:prstGeom>
        </p:spPr>
      </p:pic>
      <p:sp>
        <p:nvSpPr>
          <p:cNvPr id="5" name="Title 1">
            <a:extLst>
              <a:ext uri="{FF2B5EF4-FFF2-40B4-BE49-F238E27FC236}">
                <a16:creationId xmlns:a16="http://schemas.microsoft.com/office/drawing/2014/main" id="{04B7A99A-78DB-426E-AC1C-12E58E2471A3}"/>
              </a:ext>
            </a:extLst>
          </p:cNvPr>
          <p:cNvSpPr txBox="1">
            <a:spLocks/>
          </p:cNvSpPr>
          <p:nvPr/>
        </p:nvSpPr>
        <p:spPr>
          <a:xfrm>
            <a:off x="555584" y="5391872"/>
            <a:ext cx="8493332"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800" b="1" dirty="0"/>
              <a:t>What is the Point? All of this is Passive Recruitment &amp; Creating a Marketable/Desirable Product. </a:t>
            </a:r>
            <a:endParaRPr lang="en-AU" sz="2800" b="1" dirty="0"/>
          </a:p>
        </p:txBody>
      </p:sp>
    </p:spTree>
    <p:extLst>
      <p:ext uri="{BB962C8B-B14F-4D97-AF65-F5344CB8AC3E}">
        <p14:creationId xmlns:p14="http://schemas.microsoft.com/office/powerpoint/2010/main" val="306971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91D6-8330-4659-8671-C19A8CAACBE3}"/>
              </a:ext>
            </a:extLst>
          </p:cNvPr>
          <p:cNvSpPr>
            <a:spLocks noGrp="1"/>
          </p:cNvSpPr>
          <p:nvPr>
            <p:ph type="title"/>
          </p:nvPr>
        </p:nvSpPr>
        <p:spPr/>
        <p:txBody>
          <a:bodyPr/>
          <a:lstStyle/>
          <a:p>
            <a:r>
              <a:rPr lang="en-AU" dirty="0"/>
              <a:t>Social Media Presence </a:t>
            </a:r>
          </a:p>
        </p:txBody>
      </p:sp>
      <p:sp>
        <p:nvSpPr>
          <p:cNvPr id="3" name="Content Placeholder 2">
            <a:extLst>
              <a:ext uri="{FF2B5EF4-FFF2-40B4-BE49-F238E27FC236}">
                <a16:creationId xmlns:a16="http://schemas.microsoft.com/office/drawing/2014/main" id="{D3E38B8A-BBAF-41C9-ADCC-332EA42AFF75}"/>
              </a:ext>
            </a:extLst>
          </p:cNvPr>
          <p:cNvSpPr>
            <a:spLocks noGrp="1"/>
          </p:cNvSpPr>
          <p:nvPr>
            <p:ph idx="1"/>
          </p:nvPr>
        </p:nvSpPr>
        <p:spPr/>
        <p:txBody>
          <a:bodyPr/>
          <a:lstStyle/>
          <a:p>
            <a:r>
              <a:rPr lang="en-AU" dirty="0"/>
              <a:t>Dos and Don’ts from Tegan Diep</a:t>
            </a:r>
          </a:p>
        </p:txBody>
      </p:sp>
    </p:spTree>
    <p:extLst>
      <p:ext uri="{BB962C8B-B14F-4D97-AF65-F5344CB8AC3E}">
        <p14:creationId xmlns:p14="http://schemas.microsoft.com/office/powerpoint/2010/main" val="1450672764"/>
      </p:ext>
    </p:extLst>
  </p:cSld>
  <p:clrMapOvr>
    <a:masterClrMapping/>
  </p:clrMapOvr>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1177</Words>
  <Application>Microsoft Office PowerPoint</Application>
  <PresentationFormat>Widescreen</PresentationFormat>
  <Paragraphs>450</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Basis</vt:lpstr>
      <vt:lpstr>Recruitment  &amp; Retention</vt:lpstr>
      <vt:lpstr>Branding</vt:lpstr>
      <vt:lpstr>PowerPoint Presentation</vt:lpstr>
      <vt:lpstr>What is a brand &amp; Why do I need one?</vt:lpstr>
      <vt:lpstr>What is Quidditch’s Brand? </vt:lpstr>
      <vt:lpstr>How Do You Build A Brand?</vt:lpstr>
      <vt:lpstr>PowerPoint Presentation</vt:lpstr>
      <vt:lpstr>How Build A Brand – Social Media, Online Presence &amp; Consistency</vt:lpstr>
      <vt:lpstr>Social Media Presence </vt:lpstr>
      <vt:lpstr>Recruitment</vt:lpstr>
      <vt:lpstr>How Do We Build Brand Awareness?</vt:lpstr>
      <vt:lpstr>PowerPoint Presentation</vt:lpstr>
      <vt:lpstr>Barriers to Quidditch –  is Awareness Really the Issue? </vt:lpstr>
      <vt:lpstr>How Do You Make Quidditch Appealing?</vt:lpstr>
      <vt:lpstr>https://freshsparks.com/successful-brand-building-process/</vt:lpstr>
      <vt:lpstr>Diversity  Is Critical</vt:lpstr>
      <vt:lpstr>Retention</vt:lpstr>
      <vt:lpstr>What Motivates You?  Why Do People Leave Quidditch? </vt:lpstr>
      <vt:lpstr>How Do We Improve Retention?</vt:lpstr>
      <vt:lpstr>Bonus Optional Extras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&amp; Retention</dc:title>
  <dc:creator>Ajantha Abey</dc:creator>
  <cp:lastModifiedBy>Ajantha Abey</cp:lastModifiedBy>
  <cp:revision>27</cp:revision>
  <dcterms:created xsi:type="dcterms:W3CDTF">2020-02-01T12:43:18Z</dcterms:created>
  <dcterms:modified xsi:type="dcterms:W3CDTF">2020-02-03T01:36:24Z</dcterms:modified>
</cp:coreProperties>
</file>